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Josefin Sans" pitchFamily="2" charset="0"/>
      <p:regular r:id="rId19"/>
      <p:bold r:id="rId20"/>
    </p:embeddedFont>
    <p:embeddedFont>
      <p:font typeface="Josefin Sans Bold" pitchFamily="2" charset="0"/>
      <p:regular r:id="rId21"/>
      <p:boldItalic r:id="rId22"/>
    </p:embeddedFont>
    <p:embeddedFont>
      <p:font typeface="Josefin Sans Regular" charset="0"/>
      <p:regular r:id="rId23"/>
    </p:embeddedFont>
    <p:embeddedFont>
      <p:font typeface="Josefin Sans Regular Bold" panose="020B0604020202020204" charset="0"/>
      <p:regular r:id="rId24"/>
    </p:embeddedFont>
    <p:embeddedFont>
      <p:font typeface="Paytone One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240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õ Yến Nhi" userId="695c880e-274b-40d7-bffa-c65b780b5444" providerId="ADAL" clId="{D41BDD66-AC17-473D-92D4-32C45E2C253D}"/>
    <pc:docChg chg="undo redo custSel modSld">
      <pc:chgData name="Võ Yến Nhi" userId="695c880e-274b-40d7-bffa-c65b780b5444" providerId="ADAL" clId="{D41BDD66-AC17-473D-92D4-32C45E2C253D}" dt="2022-10-09T13:03:55.049" v="233" actId="2711"/>
      <pc:docMkLst>
        <pc:docMk/>
      </pc:docMkLst>
      <pc:sldChg chg="modSp mod">
        <pc:chgData name="Võ Yến Nhi" userId="695c880e-274b-40d7-bffa-c65b780b5444" providerId="ADAL" clId="{D41BDD66-AC17-473D-92D4-32C45E2C253D}" dt="2022-10-09T13:03:55.049" v="233" actId="2711"/>
        <pc:sldMkLst>
          <pc:docMk/>
          <pc:sldMk cId="0" sldId="256"/>
        </pc:sldMkLst>
        <pc:spChg chg="mod">
          <ac:chgData name="Võ Yến Nhi" userId="695c880e-274b-40d7-bffa-c65b780b5444" providerId="ADAL" clId="{D41BDD66-AC17-473D-92D4-32C45E2C253D}" dt="2022-10-09T13:03:55.049" v="233" actId="2711"/>
          <ac:spMkLst>
            <pc:docMk/>
            <pc:sldMk cId="0" sldId="256"/>
            <ac:spMk id="12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13.652" v="116" actId="1076"/>
          <ac:spMkLst>
            <pc:docMk/>
            <pc:sldMk cId="0" sldId="256"/>
            <ac:spMk id="14" creationId="{00000000-0000-0000-0000-000000000000}"/>
          </ac:spMkLst>
        </pc:spChg>
      </pc:sldChg>
      <pc:sldChg chg="addSp delSp modSp mod">
        <pc:chgData name="Võ Yến Nhi" userId="695c880e-274b-40d7-bffa-c65b780b5444" providerId="ADAL" clId="{D41BDD66-AC17-473D-92D4-32C45E2C253D}" dt="2022-10-09T13:03:42.049" v="232" actId="1076"/>
        <pc:sldMkLst>
          <pc:docMk/>
          <pc:sldMk cId="0" sldId="257"/>
        </pc:sldMkLst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6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7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3:02:23.563" v="210" actId="1076"/>
          <ac:spMkLst>
            <pc:docMk/>
            <pc:sldMk cId="0" sldId="257"/>
            <ac:spMk id="3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3:00:26.603" v="158" actId="1076"/>
          <ac:spMkLst>
            <pc:docMk/>
            <pc:sldMk cId="0" sldId="257"/>
            <ac:spMk id="3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36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37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39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40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3:01:02.970" v="166" actId="20577"/>
          <ac:spMkLst>
            <pc:docMk/>
            <pc:sldMk cId="0" sldId="257"/>
            <ac:spMk id="41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4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4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8:40.192" v="136" actId="2711"/>
          <ac:spMkLst>
            <pc:docMk/>
            <pc:sldMk cId="0" sldId="257"/>
            <ac:spMk id="4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3:00:51.586" v="164" actId="1076"/>
          <ac:spMkLst>
            <pc:docMk/>
            <pc:sldMk cId="0" sldId="257"/>
            <ac:spMk id="47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3:02:05.001" v="206" actId="1076"/>
          <ac:spMkLst>
            <pc:docMk/>
            <pc:sldMk cId="0" sldId="257"/>
            <ac:spMk id="49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3:02:14.281" v="209" actId="1076"/>
          <ac:spMkLst>
            <pc:docMk/>
            <pc:sldMk cId="0" sldId="257"/>
            <ac:spMk id="53" creationId="{00000000-0000-0000-0000-000000000000}"/>
          </ac:spMkLst>
        </pc:spChg>
        <pc:spChg chg="add mod">
          <ac:chgData name="Võ Yến Nhi" userId="695c880e-274b-40d7-bffa-c65b780b5444" providerId="ADAL" clId="{D41BDD66-AC17-473D-92D4-32C45E2C253D}" dt="2022-10-09T13:02:23.563" v="210" actId="1076"/>
          <ac:spMkLst>
            <pc:docMk/>
            <pc:sldMk cId="0" sldId="257"/>
            <ac:spMk id="55" creationId="{20EB285D-67B4-D467-0471-04C53C1BD3A4}"/>
          </ac:spMkLst>
        </pc:spChg>
        <pc:spChg chg="add del mod">
          <ac:chgData name="Võ Yến Nhi" userId="695c880e-274b-40d7-bffa-c65b780b5444" providerId="ADAL" clId="{D41BDD66-AC17-473D-92D4-32C45E2C253D}" dt="2022-10-09T12:59:48.030" v="146"/>
          <ac:spMkLst>
            <pc:docMk/>
            <pc:sldMk cId="0" sldId="257"/>
            <ac:spMk id="56" creationId="{3E898CED-548C-120C-9F54-7D39B7767BD8}"/>
          </ac:spMkLst>
        </pc:spChg>
        <pc:spChg chg="add mod">
          <ac:chgData name="Võ Yến Nhi" userId="695c880e-274b-40d7-bffa-c65b780b5444" providerId="ADAL" clId="{D41BDD66-AC17-473D-92D4-32C45E2C253D}" dt="2022-10-09T13:02:23.563" v="210" actId="1076"/>
          <ac:spMkLst>
            <pc:docMk/>
            <pc:sldMk cId="0" sldId="257"/>
            <ac:spMk id="57" creationId="{72FC5648-3018-B257-905F-DC6B2B836EBE}"/>
          </ac:spMkLst>
        </pc:spChg>
        <pc:spChg chg="mod">
          <ac:chgData name="Võ Yến Nhi" userId="695c880e-274b-40d7-bffa-c65b780b5444" providerId="ADAL" clId="{D41BDD66-AC17-473D-92D4-32C45E2C253D}" dt="2022-10-09T13:01:06.215" v="167"/>
          <ac:spMkLst>
            <pc:docMk/>
            <pc:sldMk cId="0" sldId="257"/>
            <ac:spMk id="59" creationId="{448B57B6-AAA0-FB20-3CE9-8B3841FF92D5}"/>
          </ac:spMkLst>
        </pc:spChg>
        <pc:spChg chg="mod">
          <ac:chgData name="Võ Yến Nhi" userId="695c880e-274b-40d7-bffa-c65b780b5444" providerId="ADAL" clId="{D41BDD66-AC17-473D-92D4-32C45E2C253D}" dt="2022-10-09T13:01:06.215" v="167"/>
          <ac:spMkLst>
            <pc:docMk/>
            <pc:sldMk cId="0" sldId="257"/>
            <ac:spMk id="60" creationId="{CEFBF84A-53E0-2F2A-C34F-DB0028294D51}"/>
          </ac:spMkLst>
        </pc:spChg>
        <pc:spChg chg="mod">
          <ac:chgData name="Võ Yến Nhi" userId="695c880e-274b-40d7-bffa-c65b780b5444" providerId="ADAL" clId="{D41BDD66-AC17-473D-92D4-32C45E2C253D}" dt="2022-10-09T13:01:51.041" v="203" actId="1076"/>
          <ac:spMkLst>
            <pc:docMk/>
            <pc:sldMk cId="0" sldId="257"/>
            <ac:spMk id="61" creationId="{9511A213-A7B0-0496-397A-1A795F22A5A2}"/>
          </ac:spMkLst>
        </pc:spChg>
        <pc:spChg chg="mod">
          <ac:chgData name="Võ Yến Nhi" userId="695c880e-274b-40d7-bffa-c65b780b5444" providerId="ADAL" clId="{D41BDD66-AC17-473D-92D4-32C45E2C253D}" dt="2022-10-09T13:02:38.174" v="211"/>
          <ac:spMkLst>
            <pc:docMk/>
            <pc:sldMk cId="0" sldId="257"/>
            <ac:spMk id="63" creationId="{C3078FC2-A2F5-1CEA-B1E8-0D6D5894E418}"/>
          </ac:spMkLst>
        </pc:spChg>
        <pc:spChg chg="mod">
          <ac:chgData name="Võ Yến Nhi" userId="695c880e-274b-40d7-bffa-c65b780b5444" providerId="ADAL" clId="{D41BDD66-AC17-473D-92D4-32C45E2C253D}" dt="2022-10-09T13:02:38.174" v="211"/>
          <ac:spMkLst>
            <pc:docMk/>
            <pc:sldMk cId="0" sldId="257"/>
            <ac:spMk id="65" creationId="{23CFE3BB-B6AE-9583-8BC4-84E6589129D2}"/>
          </ac:spMkLst>
        </pc:spChg>
        <pc:spChg chg="mod">
          <ac:chgData name="Võ Yến Nhi" userId="695c880e-274b-40d7-bffa-c65b780b5444" providerId="ADAL" clId="{D41BDD66-AC17-473D-92D4-32C45E2C253D}" dt="2022-10-09T13:02:38.174" v="211"/>
          <ac:spMkLst>
            <pc:docMk/>
            <pc:sldMk cId="0" sldId="257"/>
            <ac:spMk id="67" creationId="{1D853F94-7F3E-CCCF-6AF4-5C18C049C7B1}"/>
          </ac:spMkLst>
        </pc:spChg>
        <pc:spChg chg="mod">
          <ac:chgData name="Võ Yến Nhi" userId="695c880e-274b-40d7-bffa-c65b780b5444" providerId="ADAL" clId="{D41BDD66-AC17-473D-92D4-32C45E2C253D}" dt="2022-10-09T13:02:38.174" v="211"/>
          <ac:spMkLst>
            <pc:docMk/>
            <pc:sldMk cId="0" sldId="257"/>
            <ac:spMk id="69" creationId="{EAAF02C8-861B-01F2-2DC1-EED6EC26DC7C}"/>
          </ac:spMkLst>
        </pc:spChg>
        <pc:spChg chg="mod">
          <ac:chgData name="Võ Yến Nhi" userId="695c880e-274b-40d7-bffa-c65b780b5444" providerId="ADAL" clId="{D41BDD66-AC17-473D-92D4-32C45E2C253D}" dt="2022-10-09T13:02:38.174" v="211"/>
          <ac:spMkLst>
            <pc:docMk/>
            <pc:sldMk cId="0" sldId="257"/>
            <ac:spMk id="71" creationId="{23A1E01A-6146-BE86-3567-7B2B5CA69B01}"/>
          </ac:spMkLst>
        </pc:spChg>
        <pc:spChg chg="mod">
          <ac:chgData name="Võ Yến Nhi" userId="695c880e-274b-40d7-bffa-c65b780b5444" providerId="ADAL" clId="{D41BDD66-AC17-473D-92D4-32C45E2C253D}" dt="2022-10-09T13:02:38.174" v="211"/>
          <ac:spMkLst>
            <pc:docMk/>
            <pc:sldMk cId="0" sldId="257"/>
            <ac:spMk id="73" creationId="{3A305C6E-A10C-86FA-309E-1A84B1EB9202}"/>
          </ac:spMkLst>
        </pc:spChg>
        <pc:spChg chg="mod">
          <ac:chgData name="Võ Yến Nhi" userId="695c880e-274b-40d7-bffa-c65b780b5444" providerId="ADAL" clId="{D41BDD66-AC17-473D-92D4-32C45E2C253D}" dt="2022-10-09T13:02:38.174" v="211"/>
          <ac:spMkLst>
            <pc:docMk/>
            <pc:sldMk cId="0" sldId="257"/>
            <ac:spMk id="75" creationId="{B537B72A-215C-E625-C06C-27AD1392B953}"/>
          </ac:spMkLst>
        </pc:spChg>
        <pc:spChg chg="mod">
          <ac:chgData name="Võ Yến Nhi" userId="695c880e-274b-40d7-bffa-c65b780b5444" providerId="ADAL" clId="{D41BDD66-AC17-473D-92D4-32C45E2C253D}" dt="2022-10-09T13:02:38.174" v="211"/>
          <ac:spMkLst>
            <pc:docMk/>
            <pc:sldMk cId="0" sldId="257"/>
            <ac:spMk id="77" creationId="{A542402F-D6DD-753B-FE3F-130ABA558996}"/>
          </ac:spMkLst>
        </pc:spChg>
        <pc:spChg chg="mod">
          <ac:chgData name="Võ Yến Nhi" userId="695c880e-274b-40d7-bffa-c65b780b5444" providerId="ADAL" clId="{D41BDD66-AC17-473D-92D4-32C45E2C253D}" dt="2022-10-09T13:02:38.174" v="211"/>
          <ac:spMkLst>
            <pc:docMk/>
            <pc:sldMk cId="0" sldId="257"/>
            <ac:spMk id="79" creationId="{57EE073E-5FC1-2FDD-C568-DD05AC70E3FB}"/>
          </ac:spMkLst>
        </pc:spChg>
        <pc:grpChg chg="mod">
          <ac:chgData name="Võ Yến Nhi" userId="695c880e-274b-40d7-bffa-c65b780b5444" providerId="ADAL" clId="{D41BDD66-AC17-473D-92D4-32C45E2C253D}" dt="2022-10-09T13:02:23.563" v="210" actId="1076"/>
          <ac:grpSpMkLst>
            <pc:docMk/>
            <pc:sldMk cId="0" sldId="257"/>
            <ac:grpSpMk id="2" creationId="{00000000-0000-0000-0000-000000000000}"/>
          </ac:grpSpMkLst>
        </pc:grpChg>
        <pc:grpChg chg="del mod">
          <ac:chgData name="Võ Yến Nhi" userId="695c880e-274b-40d7-bffa-c65b780b5444" providerId="ADAL" clId="{D41BDD66-AC17-473D-92D4-32C45E2C253D}" dt="2022-10-09T13:01:23.875" v="171" actId="478"/>
          <ac:grpSpMkLst>
            <pc:docMk/>
            <pc:sldMk cId="0" sldId="257"/>
            <ac:grpSpMk id="13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3:02:23.563" v="210" actId="1076"/>
          <ac:grpSpMkLst>
            <pc:docMk/>
            <pc:sldMk cId="0" sldId="257"/>
            <ac:grpSpMk id="34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3:02:23.563" v="210" actId="1076"/>
          <ac:grpSpMkLst>
            <pc:docMk/>
            <pc:sldMk cId="0" sldId="257"/>
            <ac:grpSpMk id="38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3:02:23.563" v="210" actId="1076"/>
          <ac:grpSpMkLst>
            <pc:docMk/>
            <pc:sldMk cId="0" sldId="257"/>
            <ac:grpSpMk id="42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3:02:23.563" v="210" actId="1076"/>
          <ac:grpSpMkLst>
            <pc:docMk/>
            <pc:sldMk cId="0" sldId="257"/>
            <ac:grpSpMk id="46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3:02:23.563" v="210" actId="1076"/>
          <ac:grpSpMkLst>
            <pc:docMk/>
            <pc:sldMk cId="0" sldId="257"/>
            <ac:grpSpMk id="50" creationId="{00000000-0000-0000-0000-000000000000}"/>
          </ac:grpSpMkLst>
        </pc:grpChg>
        <pc:grpChg chg="add mod">
          <ac:chgData name="Võ Yến Nhi" userId="695c880e-274b-40d7-bffa-c65b780b5444" providerId="ADAL" clId="{D41BDD66-AC17-473D-92D4-32C45E2C253D}" dt="2022-10-09T13:02:23.563" v="210" actId="1076"/>
          <ac:grpSpMkLst>
            <pc:docMk/>
            <pc:sldMk cId="0" sldId="257"/>
            <ac:grpSpMk id="58" creationId="{F06C28CC-4241-CD30-9269-4E5C7757DA7E}"/>
          </ac:grpSpMkLst>
        </pc:grpChg>
        <pc:grpChg chg="add mod">
          <ac:chgData name="Võ Yến Nhi" userId="695c880e-274b-40d7-bffa-c65b780b5444" providerId="ADAL" clId="{D41BDD66-AC17-473D-92D4-32C45E2C253D}" dt="2022-10-09T13:03:21.122" v="227" actId="1076"/>
          <ac:grpSpMkLst>
            <pc:docMk/>
            <pc:sldMk cId="0" sldId="257"/>
            <ac:grpSpMk id="62" creationId="{3387E541-A782-C164-97E8-3B34DFC932AE}"/>
          </ac:grpSpMkLst>
        </pc:grpChg>
        <pc:grpChg chg="add mod">
          <ac:chgData name="Võ Yến Nhi" userId="695c880e-274b-40d7-bffa-c65b780b5444" providerId="ADAL" clId="{D41BDD66-AC17-473D-92D4-32C45E2C253D}" dt="2022-10-09T13:03:35.241" v="230" actId="1076"/>
          <ac:grpSpMkLst>
            <pc:docMk/>
            <pc:sldMk cId="0" sldId="257"/>
            <ac:grpSpMk id="64" creationId="{2F488572-99CC-6DE2-42C5-8DA82BCC1D7F}"/>
          </ac:grpSpMkLst>
        </pc:grpChg>
        <pc:grpChg chg="add mod">
          <ac:chgData name="Võ Yến Nhi" userId="695c880e-274b-40d7-bffa-c65b780b5444" providerId="ADAL" clId="{D41BDD66-AC17-473D-92D4-32C45E2C253D}" dt="2022-10-09T13:03:27.865" v="229" actId="1076"/>
          <ac:grpSpMkLst>
            <pc:docMk/>
            <pc:sldMk cId="0" sldId="257"/>
            <ac:grpSpMk id="66" creationId="{810D90D6-0DCF-F953-4A88-DDCD7BCD1A3D}"/>
          </ac:grpSpMkLst>
        </pc:grpChg>
        <pc:grpChg chg="add mod">
          <ac:chgData name="Võ Yến Nhi" userId="695c880e-274b-40d7-bffa-c65b780b5444" providerId="ADAL" clId="{D41BDD66-AC17-473D-92D4-32C45E2C253D}" dt="2022-10-09T13:03:24.121" v="228" actId="1076"/>
          <ac:grpSpMkLst>
            <pc:docMk/>
            <pc:sldMk cId="0" sldId="257"/>
            <ac:grpSpMk id="68" creationId="{616D1011-330C-089A-DEF8-BEA7CB511D0C}"/>
          </ac:grpSpMkLst>
        </pc:grpChg>
        <pc:grpChg chg="add del mod">
          <ac:chgData name="Võ Yến Nhi" userId="695c880e-274b-40d7-bffa-c65b780b5444" providerId="ADAL" clId="{D41BDD66-AC17-473D-92D4-32C45E2C253D}" dt="2022-10-09T13:02:58.273" v="218" actId="478"/>
          <ac:grpSpMkLst>
            <pc:docMk/>
            <pc:sldMk cId="0" sldId="257"/>
            <ac:grpSpMk id="70" creationId="{54055611-FC74-8495-A37D-C5650021AFF1}"/>
          </ac:grpSpMkLst>
        </pc:grpChg>
        <pc:grpChg chg="add del mod">
          <ac:chgData name="Võ Yến Nhi" userId="695c880e-274b-40d7-bffa-c65b780b5444" providerId="ADAL" clId="{D41BDD66-AC17-473D-92D4-32C45E2C253D}" dt="2022-10-09T13:02:59.275" v="219" actId="478"/>
          <ac:grpSpMkLst>
            <pc:docMk/>
            <pc:sldMk cId="0" sldId="257"/>
            <ac:grpSpMk id="72" creationId="{F37614F0-CDDF-4656-F908-428C45D47B24}"/>
          </ac:grpSpMkLst>
        </pc:grpChg>
        <pc:grpChg chg="add del mod">
          <ac:chgData name="Võ Yến Nhi" userId="695c880e-274b-40d7-bffa-c65b780b5444" providerId="ADAL" clId="{D41BDD66-AC17-473D-92D4-32C45E2C253D}" dt="2022-10-09T13:02:59.746" v="220" actId="478"/>
          <ac:grpSpMkLst>
            <pc:docMk/>
            <pc:sldMk cId="0" sldId="257"/>
            <ac:grpSpMk id="74" creationId="{C8B078CE-7F12-407C-8D27-F95B5572C85C}"/>
          </ac:grpSpMkLst>
        </pc:grpChg>
        <pc:grpChg chg="add del mod">
          <ac:chgData name="Võ Yến Nhi" userId="695c880e-274b-40d7-bffa-c65b780b5444" providerId="ADAL" clId="{D41BDD66-AC17-473D-92D4-32C45E2C253D}" dt="2022-10-09T13:03:00.384" v="221" actId="478"/>
          <ac:grpSpMkLst>
            <pc:docMk/>
            <pc:sldMk cId="0" sldId="257"/>
            <ac:grpSpMk id="76" creationId="{97A4D853-D884-239F-CAD6-EF6BA8A68F38}"/>
          </ac:grpSpMkLst>
        </pc:grpChg>
        <pc:grpChg chg="add del mod">
          <ac:chgData name="Võ Yến Nhi" userId="695c880e-274b-40d7-bffa-c65b780b5444" providerId="ADAL" clId="{D41BDD66-AC17-473D-92D4-32C45E2C253D}" dt="2022-10-09T13:03:01.434" v="222" actId="478"/>
          <ac:grpSpMkLst>
            <pc:docMk/>
            <pc:sldMk cId="0" sldId="257"/>
            <ac:grpSpMk id="78" creationId="{9718A161-4D31-236C-9247-33AB8303D5AB}"/>
          </ac:grpSpMkLst>
        </pc:grpChg>
        <pc:picChg chg="mod">
          <ac:chgData name="Võ Yến Nhi" userId="695c880e-274b-40d7-bffa-c65b780b5444" providerId="ADAL" clId="{D41BDD66-AC17-473D-92D4-32C45E2C253D}" dt="2022-10-09T13:02:23.563" v="210" actId="1076"/>
          <ac:picMkLst>
            <pc:docMk/>
            <pc:sldMk cId="0" sldId="257"/>
            <ac:picMk id="12" creationId="{00000000-0000-0000-0000-000000000000}"/>
          </ac:picMkLst>
        </pc:picChg>
        <pc:picChg chg="del mod">
          <ac:chgData name="Võ Yến Nhi" userId="695c880e-274b-40d7-bffa-c65b780b5444" providerId="ADAL" clId="{D41BDD66-AC17-473D-92D4-32C45E2C253D}" dt="2022-10-09T13:03:39.750" v="231" actId="478"/>
          <ac:picMkLst>
            <pc:docMk/>
            <pc:sldMk cId="0" sldId="257"/>
            <ac:picMk id="32" creationId="{00000000-0000-0000-0000-000000000000}"/>
          </ac:picMkLst>
        </pc:picChg>
        <pc:picChg chg="mod">
          <ac:chgData name="Võ Yến Nhi" userId="695c880e-274b-40d7-bffa-c65b780b5444" providerId="ADAL" clId="{D41BDD66-AC17-473D-92D4-32C45E2C253D}" dt="2022-10-09T13:02:23.563" v="210" actId="1076"/>
          <ac:picMkLst>
            <pc:docMk/>
            <pc:sldMk cId="0" sldId="257"/>
            <ac:picMk id="54" creationId="{00000000-0000-0000-0000-000000000000}"/>
          </ac:picMkLst>
        </pc:picChg>
        <pc:picChg chg="add mod">
          <ac:chgData name="Võ Yến Nhi" userId="695c880e-274b-40d7-bffa-c65b780b5444" providerId="ADAL" clId="{D41BDD66-AC17-473D-92D4-32C45E2C253D}" dt="2022-10-09T13:03:42.049" v="232" actId="1076"/>
          <ac:picMkLst>
            <pc:docMk/>
            <pc:sldMk cId="0" sldId="257"/>
            <ac:picMk id="80" creationId="{3871D467-50DF-AD66-B049-155964FCD0F3}"/>
          </ac:picMkLst>
        </pc:picChg>
      </pc:sldChg>
      <pc:sldChg chg="modSp mod">
        <pc:chgData name="Võ Yến Nhi" userId="695c880e-274b-40d7-bffa-c65b780b5444" providerId="ADAL" clId="{D41BDD66-AC17-473D-92D4-32C45E2C253D}" dt="2022-10-09T12:55:48.297" v="119" actId="2711"/>
        <pc:sldMkLst>
          <pc:docMk/>
          <pc:sldMk cId="0" sldId="258"/>
        </pc:sldMkLst>
        <pc:spChg chg="mod">
          <ac:chgData name="Võ Yến Nhi" userId="695c880e-274b-40d7-bffa-c65b780b5444" providerId="ADAL" clId="{D41BDD66-AC17-473D-92D4-32C45E2C253D}" dt="2022-10-09T12:55:48.297" v="119" actId="2711"/>
          <ac:spMkLst>
            <pc:docMk/>
            <pc:sldMk cId="0" sldId="258"/>
            <ac:spMk id="2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38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41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5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57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7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7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76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77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78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79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0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1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2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6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7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8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5:39.611" v="117" actId="2711"/>
          <ac:spMkLst>
            <pc:docMk/>
            <pc:sldMk cId="0" sldId="258"/>
            <ac:spMk id="89" creationId="{00000000-0000-0000-0000-000000000000}"/>
          </ac:spMkLst>
        </pc:spChg>
      </pc:sldChg>
      <pc:sldChg chg="modSp mod">
        <pc:chgData name="Võ Yến Nhi" userId="695c880e-274b-40d7-bffa-c65b780b5444" providerId="ADAL" clId="{D41BDD66-AC17-473D-92D4-32C45E2C253D}" dt="2022-10-09T12:56:30.121" v="125" actId="1076"/>
        <pc:sldMkLst>
          <pc:docMk/>
          <pc:sldMk cId="0" sldId="259"/>
        </pc:sldMkLst>
        <pc:spChg chg="mod">
          <ac:chgData name="Võ Yến Nhi" userId="695c880e-274b-40d7-bffa-c65b780b5444" providerId="ADAL" clId="{D41BDD66-AC17-473D-92D4-32C45E2C253D}" dt="2022-10-09T12:56:21.691" v="124" actId="2711"/>
          <ac:spMkLst>
            <pc:docMk/>
            <pc:sldMk cId="0" sldId="259"/>
            <ac:spMk id="31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6:30.121" v="125" actId="1076"/>
          <ac:spMkLst>
            <pc:docMk/>
            <pc:sldMk cId="0" sldId="259"/>
            <ac:spMk id="32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6:21.691" v="124" actId="2711"/>
          <ac:spMkLst>
            <pc:docMk/>
            <pc:sldMk cId="0" sldId="259"/>
            <ac:spMk id="3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6:21.691" v="124" actId="2711"/>
          <ac:spMkLst>
            <pc:docMk/>
            <pc:sldMk cId="0" sldId="259"/>
            <ac:spMk id="3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6:21.691" v="124" actId="2711"/>
          <ac:spMkLst>
            <pc:docMk/>
            <pc:sldMk cId="0" sldId="259"/>
            <ac:spMk id="3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6:21.691" v="124" actId="2711"/>
          <ac:spMkLst>
            <pc:docMk/>
            <pc:sldMk cId="0" sldId="259"/>
            <ac:spMk id="36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6:21.691" v="124" actId="2711"/>
          <ac:spMkLst>
            <pc:docMk/>
            <pc:sldMk cId="0" sldId="259"/>
            <ac:spMk id="37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6:21.691" v="124" actId="2711"/>
          <ac:spMkLst>
            <pc:docMk/>
            <pc:sldMk cId="0" sldId="259"/>
            <ac:spMk id="38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6:21.691" v="124" actId="2711"/>
          <ac:spMkLst>
            <pc:docMk/>
            <pc:sldMk cId="0" sldId="259"/>
            <ac:spMk id="39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6:21.691" v="124" actId="2711"/>
          <ac:spMkLst>
            <pc:docMk/>
            <pc:sldMk cId="0" sldId="259"/>
            <ac:spMk id="40" creationId="{00000000-0000-0000-0000-000000000000}"/>
          </ac:spMkLst>
        </pc:spChg>
      </pc:sldChg>
      <pc:sldChg chg="modSp mod">
        <pc:chgData name="Võ Yến Nhi" userId="695c880e-274b-40d7-bffa-c65b780b5444" providerId="ADAL" clId="{D41BDD66-AC17-473D-92D4-32C45E2C253D}" dt="2022-10-09T12:49:57.354" v="8" actId="1076"/>
        <pc:sldMkLst>
          <pc:docMk/>
          <pc:sldMk cId="0" sldId="260"/>
        </pc:sldMkLst>
        <pc:grpChg chg="mod">
          <ac:chgData name="Võ Yến Nhi" userId="695c880e-274b-40d7-bffa-c65b780b5444" providerId="ADAL" clId="{D41BDD66-AC17-473D-92D4-32C45E2C253D}" dt="2022-10-09T12:49:57.354" v="8" actId="1076"/>
          <ac:grpSpMkLst>
            <pc:docMk/>
            <pc:sldMk cId="0" sldId="260"/>
            <ac:grpSpMk id="3" creationId="{00000000-0000-0000-0000-000000000000}"/>
          </ac:grpSpMkLst>
        </pc:grpChg>
      </pc:sldChg>
      <pc:sldChg chg="addSp delSp modSp mod">
        <pc:chgData name="Võ Yến Nhi" userId="695c880e-274b-40d7-bffa-c65b780b5444" providerId="ADAL" clId="{D41BDD66-AC17-473D-92D4-32C45E2C253D}" dt="2022-10-09T12:57:12.918" v="126" actId="2711"/>
        <pc:sldMkLst>
          <pc:docMk/>
          <pc:sldMk cId="0" sldId="261"/>
        </pc:sldMkLst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31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32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3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36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0:31.487" v="20" actId="1076"/>
          <ac:spMkLst>
            <pc:docMk/>
            <pc:sldMk cId="0" sldId="261"/>
            <ac:spMk id="38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39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40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4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4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47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48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51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5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5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58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59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60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32.434" v="60" actId="1076"/>
          <ac:spMkLst>
            <pc:docMk/>
            <pc:sldMk cId="0" sldId="261"/>
            <ac:spMk id="62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6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1:01.234" v="31" actId="1076"/>
          <ac:spMkLst>
            <pc:docMk/>
            <pc:sldMk cId="0" sldId="261"/>
            <ac:spMk id="6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66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69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72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7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7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7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78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79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80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81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82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8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84" creationId="{00000000-0000-0000-0000-000000000000}"/>
          </ac:spMkLst>
        </pc:spChg>
        <pc:spChg chg="del topLvl">
          <ac:chgData name="Võ Yến Nhi" userId="695c880e-274b-40d7-bffa-c65b780b5444" providerId="ADAL" clId="{D41BDD66-AC17-473D-92D4-32C45E2C253D}" dt="2022-10-09T12:51:54.945" v="50" actId="478"/>
          <ac:spMkLst>
            <pc:docMk/>
            <pc:sldMk cId="0" sldId="261"/>
            <ac:spMk id="86" creationId="{00000000-0000-0000-0000-000000000000}"/>
          </ac:spMkLst>
        </pc:spChg>
        <pc:spChg chg="mod topLvl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87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88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89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90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91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92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93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94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95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96" creationId="{00000000-0000-0000-0000-000000000000}"/>
          </ac:spMkLst>
        </pc:spChg>
        <pc:spChg chg="mod">
          <ac:chgData name="Võ Yến Nhi" userId="695c880e-274b-40d7-bffa-c65b780b5444" providerId="ADAL" clId="{D41BDD66-AC17-473D-92D4-32C45E2C253D}" dt="2022-10-09T12:52:16.545" v="54" actId="1076"/>
          <ac:spMkLst>
            <pc:docMk/>
            <pc:sldMk cId="0" sldId="261"/>
            <ac:spMk id="97" creationId="{00000000-0000-0000-0000-000000000000}"/>
          </ac:spMkLst>
        </pc:spChg>
        <pc:spChg chg="add mod ord">
          <ac:chgData name="Võ Yến Nhi" userId="695c880e-274b-40d7-bffa-c65b780b5444" providerId="ADAL" clId="{D41BDD66-AC17-473D-92D4-32C45E2C253D}" dt="2022-10-09T12:57:12.918" v="126" actId="2711"/>
          <ac:spMkLst>
            <pc:docMk/>
            <pc:sldMk cId="0" sldId="261"/>
            <ac:spMk id="98" creationId="{916E7787-B12F-F1BF-1F08-1AB5CC4FE788}"/>
          </ac:spMkLst>
        </pc:s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3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10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12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14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16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18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20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22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24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26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29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33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37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41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45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49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52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56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61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64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67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70" creationId="{00000000-0000-0000-0000-000000000000}"/>
          </ac:grpSpMkLst>
        </pc:grpChg>
        <pc:grpChg chg="mod">
          <ac:chgData name="Võ Yến Nhi" userId="695c880e-274b-40d7-bffa-c65b780b5444" providerId="ADAL" clId="{D41BDD66-AC17-473D-92D4-32C45E2C253D}" dt="2022-10-09T12:52:16.545" v="54" actId="1076"/>
          <ac:grpSpMkLst>
            <pc:docMk/>
            <pc:sldMk cId="0" sldId="261"/>
            <ac:grpSpMk id="76" creationId="{00000000-0000-0000-0000-000000000000}"/>
          </ac:grpSpMkLst>
        </pc:grpChg>
        <pc:grpChg chg="add del mod">
          <ac:chgData name="Võ Yến Nhi" userId="695c880e-274b-40d7-bffa-c65b780b5444" providerId="ADAL" clId="{D41BDD66-AC17-473D-92D4-32C45E2C253D}" dt="2022-10-09T12:51:54.945" v="50" actId="478"/>
          <ac:grpSpMkLst>
            <pc:docMk/>
            <pc:sldMk cId="0" sldId="261"/>
            <ac:grpSpMk id="85" creationId="{00000000-0000-0000-0000-000000000000}"/>
          </ac:grpSpMkLst>
        </pc:grpChg>
        <pc:picChg chg="mod">
          <ac:chgData name="Võ Yến Nhi" userId="695c880e-274b-40d7-bffa-c65b780b5444" providerId="ADAL" clId="{D41BDD66-AC17-473D-92D4-32C45E2C253D}" dt="2022-10-09T12:52:16.545" v="54" actId="1076"/>
          <ac:picMkLst>
            <pc:docMk/>
            <pc:sldMk cId="0" sldId="261"/>
            <ac:picMk id="2" creationId="{00000000-0000-0000-0000-000000000000}"/>
          </ac:picMkLst>
        </pc:picChg>
        <pc:picChg chg="mod">
          <ac:chgData name="Võ Yến Nhi" userId="695c880e-274b-40d7-bffa-c65b780b5444" providerId="ADAL" clId="{D41BDD66-AC17-473D-92D4-32C45E2C253D}" dt="2022-10-09T12:52:16.545" v="54" actId="1076"/>
          <ac:picMkLst>
            <pc:docMk/>
            <pc:sldMk cId="0" sldId="261"/>
            <ac:picMk id="28" creationId="{00000000-0000-0000-0000-000000000000}"/>
          </ac:picMkLst>
        </pc:picChg>
      </pc:sldChg>
      <pc:sldChg chg="modSp mod">
        <pc:chgData name="Võ Yến Nhi" userId="695c880e-274b-40d7-bffa-c65b780b5444" providerId="ADAL" clId="{D41BDD66-AC17-473D-92D4-32C45E2C253D}" dt="2022-10-09T12:53:19.259" v="69" actId="122"/>
        <pc:sldMkLst>
          <pc:docMk/>
          <pc:sldMk cId="0" sldId="267"/>
        </pc:sldMkLst>
        <pc:graphicFrameChg chg="mod modGraphic">
          <ac:chgData name="Võ Yến Nhi" userId="695c880e-274b-40d7-bffa-c65b780b5444" providerId="ADAL" clId="{D41BDD66-AC17-473D-92D4-32C45E2C253D}" dt="2022-10-09T12:53:19.259" v="69" actId="122"/>
          <ac:graphicFrameMkLst>
            <pc:docMk/>
            <pc:sldMk cId="0" sldId="267"/>
            <ac:graphicFrameMk id="22" creationId="{00000000-0000-0000-0000-000000000000}"/>
          </ac:graphicFrameMkLst>
        </pc:graphicFrameChg>
      </pc:sldChg>
      <pc:sldChg chg="modSp mod">
        <pc:chgData name="Võ Yến Nhi" userId="695c880e-274b-40d7-bffa-c65b780b5444" providerId="ADAL" clId="{D41BDD66-AC17-473D-92D4-32C45E2C253D}" dt="2022-10-09T12:57:48.209" v="135" actId="20577"/>
        <pc:sldMkLst>
          <pc:docMk/>
          <pc:sldMk cId="0" sldId="268"/>
        </pc:sldMkLst>
        <pc:spChg chg="mod">
          <ac:chgData name="Võ Yến Nhi" userId="695c880e-274b-40d7-bffa-c65b780b5444" providerId="ADAL" clId="{D41BDD66-AC17-473D-92D4-32C45E2C253D}" dt="2022-10-09T12:57:48.209" v="135" actId="20577"/>
          <ac:spMkLst>
            <pc:docMk/>
            <pc:sldMk cId="0" sldId="268"/>
            <ac:spMk id="3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jpeg>
</file>

<file path=ppt/media/image16.jpeg>
</file>

<file path=ppt/media/image17.jpeg>
</file>

<file path=ppt/media/image18.jpeg>
</file>

<file path=ppt/media/image19.gif>
</file>

<file path=ppt/media/image2.png>
</file>

<file path=ppt/media/image20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gif"/><Relationship Id="rId4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902195" y="1530102"/>
            <a:ext cx="4151325" cy="6709212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877995" y="8875039"/>
            <a:ext cx="679181" cy="300074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6925682" y="2229809"/>
            <a:ext cx="10952564" cy="4749080"/>
            <a:chOff x="0" y="0"/>
            <a:chExt cx="14603418" cy="633210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1076150"/>
              <a:ext cx="13972291" cy="5262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230"/>
                </a:lnSpc>
              </a:pP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Tìm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vùng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vô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thanh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và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hữu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thanh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của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tín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hiệu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tiếng</a:t>
              </a:r>
              <a:r>
                <a:rPr lang="en-US" sz="9300" spc="-186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9300" spc="-186" dirty="0" err="1">
                  <a:solidFill>
                    <a:srgbClr val="632B2B"/>
                  </a:solidFill>
                  <a:latin typeface="Josefin Sans Bold Bold"/>
                </a:rPr>
                <a:t>nói</a:t>
              </a:r>
              <a:endParaRPr lang="en-US" sz="9300" spc="-186" dirty="0">
                <a:solidFill>
                  <a:srgbClr val="632B2B"/>
                </a:solidFill>
                <a:latin typeface="Josefin Sans Bold Bold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56103" y="28444"/>
              <a:ext cx="14547315" cy="6783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0"/>
                </a:lnSpc>
              </a:pPr>
              <a:r>
                <a:rPr lang="en-US" sz="3500" spc="-35">
                  <a:solidFill>
                    <a:srgbClr val="632B2B"/>
                  </a:solidFill>
                  <a:latin typeface="Josefin Sans Regular"/>
                </a:rPr>
                <a:t>Xử lý tín hiệu số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953000" y="9260499"/>
            <a:ext cx="8044954" cy="1057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 err="1">
                <a:solidFill>
                  <a:srgbClr val="632B2B"/>
                </a:solidFill>
                <a:latin typeface="Josefin Sans Regular"/>
              </a:rPr>
              <a:t>Bài</a:t>
            </a:r>
            <a:r>
              <a:rPr lang="en-US" sz="3000" dirty="0">
                <a:solidFill>
                  <a:srgbClr val="632B2B"/>
                </a:solidFill>
                <a:latin typeface="Josefin Sans Regular"/>
              </a:rPr>
              <a:t> 1b - Võ Yến Nhi - 102200144 - </a:t>
            </a:r>
            <a:r>
              <a:rPr lang="en-US" sz="3000" dirty="0" err="1">
                <a:solidFill>
                  <a:srgbClr val="632B2B"/>
                </a:solidFill>
                <a:latin typeface="Josefin Sans Regular"/>
              </a:rPr>
              <a:t>Nhóm</a:t>
            </a:r>
            <a:r>
              <a:rPr lang="en-US" sz="3000" dirty="0">
                <a:solidFill>
                  <a:srgbClr val="632B2B"/>
                </a:solidFill>
                <a:latin typeface="Josefin Sans Regular"/>
              </a:rPr>
              <a:t> 20.12</a:t>
            </a:r>
          </a:p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632B2B"/>
                </a:solidFill>
                <a:latin typeface="Josefin Sans Regular"/>
              </a:rPr>
              <a:t>GVHD : </a:t>
            </a:r>
            <a:r>
              <a:rPr lang="en-US" sz="3000" dirty="0" err="1">
                <a:solidFill>
                  <a:srgbClr val="632B2B"/>
                </a:solidFill>
                <a:latin typeface="Josefin Sans Regular"/>
              </a:rPr>
              <a:t>Ts.Ninh</a:t>
            </a:r>
            <a:r>
              <a:rPr lang="en-US" sz="3000" dirty="0">
                <a:solidFill>
                  <a:srgbClr val="632B2B"/>
                </a:solidFill>
                <a:latin typeface="Josefin Sans Regular"/>
              </a:rPr>
              <a:t> </a:t>
            </a:r>
            <a:r>
              <a:rPr lang="en-US" sz="3000" dirty="0" err="1">
                <a:solidFill>
                  <a:srgbClr val="632B2B"/>
                </a:solidFill>
                <a:latin typeface="Josefin Sans Regular"/>
              </a:rPr>
              <a:t>Khánh</a:t>
            </a:r>
            <a:r>
              <a:rPr lang="en-US" sz="3000" dirty="0">
                <a:solidFill>
                  <a:srgbClr val="632B2B"/>
                </a:solidFill>
                <a:latin typeface="Josefin Sans Regular"/>
              </a:rPr>
              <a:t> </a:t>
            </a:r>
            <a:r>
              <a:rPr lang="en-US" sz="3000" dirty="0" err="1">
                <a:solidFill>
                  <a:srgbClr val="632B2B"/>
                </a:solidFill>
                <a:latin typeface="Josefin Sans Regular"/>
              </a:rPr>
              <a:t>Duy</a:t>
            </a:r>
            <a:r>
              <a:rPr lang="en-US" sz="3000" dirty="0">
                <a:solidFill>
                  <a:srgbClr val="632B2B"/>
                </a:solidFill>
                <a:latin typeface="Josefin Sans Regular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54" r="115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986358" y="9697085"/>
            <a:ext cx="4876001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Josefin Sans Bold"/>
              </a:rPr>
              <a:t>File Phone_Female.wav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54" r="115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986358" y="9697085"/>
            <a:ext cx="4876001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Josefin Sans Bold"/>
              </a:rPr>
              <a:t>File Phone_Male.wav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687930" y="461615"/>
            <a:ext cx="1142740" cy="113416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7259300" y="4093426"/>
            <a:ext cx="176115" cy="176115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7259300" y="3131410"/>
            <a:ext cx="176115" cy="176115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7259300" y="3612418"/>
            <a:ext cx="176115" cy="176115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7259300" y="4574435"/>
            <a:ext cx="176115" cy="176115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7259300" y="5055443"/>
            <a:ext cx="176115" cy="176115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7259300" y="5536451"/>
            <a:ext cx="176115" cy="176115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7259300" y="6017459"/>
            <a:ext cx="176115" cy="176115"/>
            <a:chOff x="0" y="0"/>
            <a:chExt cx="6350000" cy="6350000"/>
          </a:xfrm>
        </p:grpSpPr>
        <p:sp>
          <p:nvSpPr>
            <p:cNvPr id="16" name="Freeform 1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7259300" y="6498467"/>
            <a:ext cx="176115" cy="176115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7259300" y="6979475"/>
            <a:ext cx="176115" cy="176115"/>
            <a:chOff x="0" y="0"/>
            <a:chExt cx="6350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7007767" y="8986702"/>
            <a:ext cx="679181" cy="300074"/>
          </a:xfrm>
          <a:prstGeom prst="rect">
            <a:avLst/>
          </a:prstGeom>
        </p:spPr>
      </p:pic>
      <p:graphicFrame>
        <p:nvGraphicFramePr>
          <p:cNvPr id="22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155312"/>
              </p:ext>
            </p:extLst>
          </p:nvPr>
        </p:nvGraphicFramePr>
        <p:xfrm>
          <a:off x="1787010" y="2347776"/>
          <a:ext cx="14181313" cy="6377350"/>
        </p:xfrm>
        <a:graphic>
          <a:graphicData uri="http://schemas.openxmlformats.org/drawingml/2006/table">
            <a:tbl>
              <a:tblPr/>
              <a:tblGrid>
                <a:gridCol w="29386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32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096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8412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 Bold"/>
                        </a:rPr>
                        <a:t>STT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Josefin Sans Regular Bold"/>
                        </a:rPr>
                        <a:t>Tên file</a:t>
                      </a:r>
                      <a:endParaRPr lang="en-US" sz="110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Josefin Sans Regular Bold"/>
                        </a:rPr>
                        <a:t>Tỉ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 Bold"/>
                        </a:rPr>
                        <a:t>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Josefin Sans Regular Bold"/>
                        </a:rPr>
                        <a:t>lệ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 Bold"/>
                        </a:rPr>
                        <a:t>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Josefin Sans Regular Bold"/>
                        </a:rPr>
                        <a:t>đúng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681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 Bold"/>
                        </a:rPr>
                        <a:t>1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Josefin Sans Regular Bold"/>
                        </a:rPr>
                        <a:t>Studio_Female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 Bold"/>
                        </a:rPr>
                        <a:t>90%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547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"/>
                        </a:rPr>
                        <a:t>2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Josefin Sans Regular Bold"/>
                        </a:rPr>
                        <a:t>Studio_Male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 Bold"/>
                        </a:rPr>
                        <a:t>76%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547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"/>
                        </a:rPr>
                        <a:t>3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Josefin Sans Regular Bold"/>
                        </a:rPr>
                        <a:t>Phone_Male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"/>
                        </a:rPr>
                        <a:t>61%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547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Josefin Sans Regular"/>
                        </a:rPr>
                        <a:t>4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Josefin Sans Regular Bold"/>
                        </a:rPr>
                        <a:t>Phone_FeMale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499" dirty="0">
                          <a:solidFill>
                            <a:srgbClr val="632B2B"/>
                          </a:solidFill>
                          <a:latin typeface="Josefin Sans Regular"/>
                        </a:rPr>
                        <a:t>44%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" name="Picture 2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0" y="881106"/>
            <a:ext cx="1521215" cy="1466669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787010" y="609600"/>
            <a:ext cx="3392866" cy="82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479"/>
              </a:lnSpc>
              <a:spcBef>
                <a:spcPct val="0"/>
              </a:spcBef>
            </a:pPr>
            <a:r>
              <a:rPr lang="en-US" sz="5399">
                <a:solidFill>
                  <a:srgbClr val="632B2B"/>
                </a:solidFill>
                <a:latin typeface="Josefin Sans Bold"/>
              </a:rPr>
              <a:t>Đánh giá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1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024517" y="1796801"/>
            <a:ext cx="5431842" cy="74793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43429" y="4386258"/>
            <a:ext cx="10181089" cy="2466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719"/>
              </a:lnSpc>
              <a:spcBef>
                <a:spcPct val="0"/>
              </a:spcBef>
            </a:pPr>
            <a:r>
              <a:rPr lang="en-US" sz="8099" spc="-161" dirty="0" err="1">
                <a:solidFill>
                  <a:srgbClr val="632B2B"/>
                </a:solidFill>
                <a:latin typeface="Josefin Sans Bold Bold"/>
              </a:rPr>
              <a:t>Cảm</a:t>
            </a:r>
            <a:r>
              <a:rPr lang="en-US" sz="8099" spc="-161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8099" spc="-161" dirty="0" err="1">
                <a:solidFill>
                  <a:srgbClr val="632B2B"/>
                </a:solidFill>
                <a:latin typeface="Josefin Sans Bold Bold"/>
              </a:rPr>
              <a:t>ơn</a:t>
            </a:r>
            <a:r>
              <a:rPr lang="en-US" sz="8099" spc="-161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8099" spc="-161" dirty="0" err="1">
                <a:solidFill>
                  <a:srgbClr val="632B2B"/>
                </a:solidFill>
                <a:latin typeface="Josefin Sans Bold Bold"/>
              </a:rPr>
              <a:t>thầy</a:t>
            </a:r>
            <a:r>
              <a:rPr lang="en-US" sz="8099" spc="-161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8099" spc="-161" dirty="0" err="1">
                <a:solidFill>
                  <a:srgbClr val="632B2B"/>
                </a:solidFill>
                <a:latin typeface="Josefin Sans Bold Bold"/>
              </a:rPr>
              <a:t>và</a:t>
            </a:r>
            <a:r>
              <a:rPr lang="en-US" sz="8099" spc="-161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8099" spc="-161" dirty="0" err="1">
                <a:solidFill>
                  <a:srgbClr val="632B2B"/>
                </a:solidFill>
                <a:latin typeface="Josefin Sans Bold Bold"/>
              </a:rPr>
              <a:t>các</a:t>
            </a:r>
            <a:r>
              <a:rPr lang="en-US" sz="8099" spc="-161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8099" spc="-161" dirty="0" err="1">
                <a:solidFill>
                  <a:srgbClr val="632B2B"/>
                </a:solidFill>
                <a:latin typeface="Josefin Sans Bold Bold"/>
              </a:rPr>
              <a:t>bạn</a:t>
            </a:r>
            <a:r>
              <a:rPr lang="en-US" sz="8099" spc="-161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8099" spc="-161" dirty="0" err="1">
                <a:solidFill>
                  <a:srgbClr val="632B2B"/>
                </a:solidFill>
                <a:latin typeface="Josefin Sans Bold Bold"/>
              </a:rPr>
              <a:t>đã</a:t>
            </a:r>
            <a:r>
              <a:rPr lang="en-US" sz="8099" spc="-161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8099" spc="-161" dirty="0" err="1">
                <a:solidFill>
                  <a:srgbClr val="632B2B"/>
                </a:solidFill>
                <a:latin typeface="Josefin Sans Bold Bold"/>
              </a:rPr>
              <a:t>theo</a:t>
            </a:r>
            <a:r>
              <a:rPr lang="en-US" sz="8099" spc="-161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8099" spc="-161" dirty="0" err="1">
                <a:solidFill>
                  <a:srgbClr val="632B2B"/>
                </a:solidFill>
                <a:latin typeface="Josefin Sans Bold Bold"/>
              </a:rPr>
              <a:t>dõi</a:t>
            </a:r>
            <a:r>
              <a:rPr lang="en-US" sz="8099" spc="-161" dirty="0">
                <a:solidFill>
                  <a:srgbClr val="632B2B"/>
                </a:solidFill>
                <a:latin typeface="Josefin Sans Bold Bold"/>
              </a:rPr>
              <a:t> !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632B2B"/>
              </a:solidFill>
            </p:spPr>
          </p:sp>
        </p:grpSp>
      </p:grpSp>
      <p:grpSp>
        <p:nvGrpSpPr>
          <p:cNvPr id="11" name="Group 11"/>
          <p:cNvGrpSpPr/>
          <p:nvPr/>
        </p:nvGrpSpPr>
        <p:grpSpPr>
          <a:xfrm>
            <a:off x="17259300" y="3131410"/>
            <a:ext cx="176115" cy="176115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BF1DF">
                <a:alpha val="49804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7259300" y="3612418"/>
            <a:ext cx="176115" cy="176115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BF1DF">
                <a:alpha val="49804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7259300" y="4093426"/>
            <a:ext cx="176115" cy="176115"/>
            <a:chOff x="0" y="0"/>
            <a:chExt cx="6350000" cy="6350000"/>
          </a:xfrm>
        </p:grpSpPr>
        <p:sp>
          <p:nvSpPr>
            <p:cNvPr id="16" name="Freeform 1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BF1DF">
                <a:alpha val="49804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7259300" y="4574435"/>
            <a:ext cx="176115" cy="176115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BF1DF">
                <a:alpha val="49804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7259300" y="5055443"/>
            <a:ext cx="176115" cy="176115"/>
            <a:chOff x="0" y="0"/>
            <a:chExt cx="6350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BF1DF">
                <a:alpha val="49804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7259300" y="5536451"/>
            <a:ext cx="176115" cy="176115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BF1DF">
                <a:alpha val="49804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7259300" y="6017459"/>
            <a:ext cx="176115" cy="176115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7259300" y="6498467"/>
            <a:ext cx="176115" cy="176115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BF1DF">
                <a:alpha val="49804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7259300" y="6979475"/>
            <a:ext cx="176115" cy="176115"/>
            <a:chOff x="0" y="0"/>
            <a:chExt cx="6350000" cy="6350000"/>
          </a:xfrm>
        </p:grpSpPr>
        <p:sp>
          <p:nvSpPr>
            <p:cNvPr id="28" name="Freeform 2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BF1DF">
                <a:alpha val="49804"/>
              </a:srgbClr>
            </a:solidFill>
          </p:spPr>
        </p:sp>
      </p:grpSp>
      <p:pic>
        <p:nvPicPr>
          <p:cNvPr id="29" name="Picture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7007767" y="9017092"/>
            <a:ext cx="679181" cy="3000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76275" y="3320166"/>
            <a:ext cx="14021736" cy="765594"/>
            <a:chOff x="0" y="-104775"/>
            <a:chExt cx="18695648" cy="1020792"/>
          </a:xfrm>
        </p:grpSpPr>
        <p:sp>
          <p:nvSpPr>
            <p:cNvPr id="3" name="TextBox 3"/>
            <p:cNvSpPr txBox="1"/>
            <p:nvPr/>
          </p:nvSpPr>
          <p:spPr>
            <a:xfrm>
              <a:off x="0" y="-104775"/>
              <a:ext cx="804493" cy="102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60"/>
                </a:lnSpc>
              </a:pPr>
              <a:r>
                <a:rPr lang="en-US" sz="4400" spc="752" dirty="0">
                  <a:solidFill>
                    <a:srgbClr val="632B2B"/>
                  </a:solidFill>
                  <a:latin typeface="Josefin Sans Bold Bold"/>
                </a:rPr>
                <a:t>1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4575484" y="-104775"/>
              <a:ext cx="804493" cy="102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60"/>
                </a:lnSpc>
              </a:pPr>
              <a:r>
                <a:rPr lang="en-US" sz="4400" spc="752">
                  <a:solidFill>
                    <a:srgbClr val="632B2B"/>
                  </a:solidFill>
                  <a:latin typeface="Josefin Sans Bold Bold"/>
                </a:rPr>
                <a:t>2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8926795" y="-104775"/>
              <a:ext cx="804493" cy="102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60"/>
                </a:lnSpc>
              </a:pPr>
              <a:r>
                <a:rPr lang="en-US" sz="4400" spc="752">
                  <a:solidFill>
                    <a:srgbClr val="632B2B"/>
                  </a:solidFill>
                  <a:latin typeface="Josefin Sans Bold Bold"/>
                </a:rPr>
                <a:t>3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3670775" y="-104775"/>
              <a:ext cx="804493" cy="102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60"/>
                </a:lnSpc>
              </a:pPr>
              <a:r>
                <a:rPr lang="en-US" sz="4400" spc="752">
                  <a:solidFill>
                    <a:srgbClr val="632B2B"/>
                  </a:solidFill>
                  <a:latin typeface="Josefin Sans Bold Bold"/>
                </a:rPr>
                <a:t>4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7891155" y="-104775"/>
              <a:ext cx="804493" cy="102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60"/>
                </a:lnSpc>
              </a:pPr>
              <a:r>
                <a:rPr lang="en-US" sz="4400" spc="752" dirty="0">
                  <a:solidFill>
                    <a:srgbClr val="632B2B"/>
                  </a:solidFill>
                  <a:latin typeface="Josefin Sans Bold Bold"/>
                </a:rPr>
                <a:t>5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804493" y="395393"/>
              <a:ext cx="3529461" cy="0"/>
            </a:xfrm>
            <a:prstGeom prst="line">
              <a:avLst/>
            </a:prstGeom>
            <a:ln w="38100" cap="flat">
              <a:solidFill>
                <a:srgbClr val="632B2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>
              <a:off x="5397334" y="382693"/>
              <a:ext cx="3529461" cy="0"/>
            </a:xfrm>
            <a:prstGeom prst="line">
              <a:avLst/>
            </a:prstGeom>
            <a:ln w="38100" cap="flat">
              <a:solidFill>
                <a:srgbClr val="632B2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0" name="AutoShape 10"/>
            <p:cNvSpPr/>
            <p:nvPr/>
          </p:nvSpPr>
          <p:spPr>
            <a:xfrm>
              <a:off x="9980379" y="382693"/>
              <a:ext cx="3529461" cy="0"/>
            </a:xfrm>
            <a:prstGeom prst="line">
              <a:avLst/>
            </a:prstGeom>
            <a:ln w="38100" cap="flat">
              <a:solidFill>
                <a:srgbClr val="632B2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1" name="AutoShape 11"/>
            <p:cNvSpPr/>
            <p:nvPr/>
          </p:nvSpPr>
          <p:spPr>
            <a:xfrm>
              <a:off x="14361695" y="382693"/>
              <a:ext cx="3529461" cy="0"/>
            </a:xfrm>
            <a:prstGeom prst="line">
              <a:avLst/>
            </a:prstGeom>
            <a:ln w="38100" cap="flat">
              <a:solidFill>
                <a:srgbClr val="632B2B"/>
              </a:solidFill>
              <a:prstDash val="solid"/>
              <a:headEnd type="none" w="sm" len="sm"/>
              <a:tailEnd type="none" w="sm" len="sm"/>
            </a:ln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632220" y="6923067"/>
            <a:ext cx="5359527" cy="8229600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1076325" y="1562100"/>
            <a:ext cx="1613535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6799">
                <a:solidFill>
                  <a:srgbClr val="632B2B"/>
                </a:solidFill>
                <a:latin typeface="Josefin Sans Bold Bold"/>
              </a:rPr>
              <a:t>Quy Trình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2991526" y="4085760"/>
            <a:ext cx="2401669" cy="2755156"/>
            <a:chOff x="0" y="-57151"/>
            <a:chExt cx="3202226" cy="3673541"/>
          </a:xfrm>
        </p:grpSpPr>
        <p:sp>
          <p:nvSpPr>
            <p:cNvPr id="35" name="TextBox 35"/>
            <p:cNvSpPr txBox="1"/>
            <p:nvPr/>
          </p:nvSpPr>
          <p:spPr>
            <a:xfrm>
              <a:off x="0" y="-57151"/>
              <a:ext cx="3202226" cy="692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9"/>
                </a:lnSpc>
              </a:pPr>
              <a:r>
                <a:rPr lang="en-US" sz="2999" spc="512" dirty="0">
                  <a:solidFill>
                    <a:srgbClr val="632B2B"/>
                  </a:solidFill>
                  <a:latin typeface="Josefin Sans Bold Bold"/>
                </a:rPr>
                <a:t>BƯỚC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3144585"/>
              <a:ext cx="3202226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endParaRPr>
                <a:latin typeface="Josefin Sans Bold Bold"/>
              </a:endParaRP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943624"/>
              <a:ext cx="3202226" cy="19253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Xử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lý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tín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hiệu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,chia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khung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,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tìm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ngưỡng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-153379" y="4148782"/>
            <a:ext cx="2459408" cy="2284775"/>
            <a:chOff x="0" y="-57151"/>
            <a:chExt cx="3279211" cy="3046366"/>
          </a:xfrm>
        </p:grpSpPr>
        <p:sp>
          <p:nvSpPr>
            <p:cNvPr id="39" name="TextBox 39"/>
            <p:cNvSpPr txBox="1"/>
            <p:nvPr/>
          </p:nvSpPr>
          <p:spPr>
            <a:xfrm>
              <a:off x="0" y="-57151"/>
              <a:ext cx="3279211" cy="692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9"/>
                </a:lnSpc>
              </a:pPr>
              <a:r>
                <a:rPr lang="en-US" sz="2999" spc="512" dirty="0">
                  <a:solidFill>
                    <a:srgbClr val="632B2B"/>
                  </a:solidFill>
                  <a:latin typeface="Josefin Sans Bold Bold"/>
                </a:rPr>
                <a:t>BƯỚC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2517410"/>
              <a:ext cx="3279211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endParaRPr>
                <a:latin typeface="Josefin Sans Bold Bold"/>
              </a:endParaRP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938034"/>
              <a:ext cx="3279211" cy="1275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Đọc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tín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hiệu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đầu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vào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6399575" y="4085760"/>
            <a:ext cx="2401669" cy="2278906"/>
            <a:chOff x="0" y="-57151"/>
            <a:chExt cx="3279211" cy="3038541"/>
          </a:xfrm>
        </p:grpSpPr>
        <p:sp>
          <p:nvSpPr>
            <p:cNvPr id="43" name="TextBox 43"/>
            <p:cNvSpPr txBox="1"/>
            <p:nvPr/>
          </p:nvSpPr>
          <p:spPr>
            <a:xfrm>
              <a:off x="0" y="-57151"/>
              <a:ext cx="3279211" cy="692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9"/>
                </a:lnSpc>
              </a:pPr>
              <a:r>
                <a:rPr lang="en-US" sz="2999" spc="512">
                  <a:solidFill>
                    <a:srgbClr val="632B2B"/>
                  </a:solidFill>
                  <a:latin typeface="Josefin Sans Bold Bold"/>
                </a:rPr>
                <a:t>BƯỚC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2509585"/>
              <a:ext cx="3279211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endParaRPr>
                <a:latin typeface="Josefin Sans Bold Bold"/>
              </a:endParaRP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943624"/>
              <a:ext cx="3279211" cy="6258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Tính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STE , ZCR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9893567" y="4073176"/>
            <a:ext cx="2680634" cy="3612876"/>
            <a:chOff x="0" y="-66675"/>
            <a:chExt cx="3574179" cy="4817168"/>
          </a:xfrm>
        </p:grpSpPr>
        <p:sp>
          <p:nvSpPr>
            <p:cNvPr id="47" name="TextBox 47"/>
            <p:cNvSpPr txBox="1"/>
            <p:nvPr/>
          </p:nvSpPr>
          <p:spPr>
            <a:xfrm>
              <a:off x="0" y="-66675"/>
              <a:ext cx="3574179" cy="6542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059"/>
                </a:lnSpc>
              </a:pPr>
              <a:r>
                <a:rPr lang="en-US" sz="2899" spc="495" dirty="0">
                  <a:solidFill>
                    <a:srgbClr val="632B2B"/>
                  </a:solidFill>
                  <a:latin typeface="Josefin Sans Bold Bold"/>
                </a:rPr>
                <a:t>BƯỚC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4278688"/>
              <a:ext cx="3574179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189444" y="950878"/>
              <a:ext cx="3141863" cy="25750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Chuẩn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hóa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STE, ZCR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theo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ngưỡng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T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chung</a:t>
              </a:r>
              <a:endParaRPr lang="en-US" sz="2699" dirty="0">
                <a:solidFill>
                  <a:srgbClr val="632B2B"/>
                </a:solidFill>
                <a:latin typeface="Josefin Sans Bold Bold"/>
              </a:endParaRP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3122816" y="4085760"/>
            <a:ext cx="2459408" cy="4079760"/>
            <a:chOff x="0" y="-76200"/>
            <a:chExt cx="3279211" cy="5439680"/>
          </a:xfrm>
        </p:grpSpPr>
        <p:sp>
          <p:nvSpPr>
            <p:cNvPr id="51" name="TextBox 51"/>
            <p:cNvSpPr txBox="1"/>
            <p:nvPr/>
          </p:nvSpPr>
          <p:spPr>
            <a:xfrm>
              <a:off x="0" y="-76200"/>
              <a:ext cx="3279211" cy="641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spc="478" dirty="0">
                  <a:solidFill>
                    <a:srgbClr val="632B2B"/>
                  </a:solidFill>
                  <a:latin typeface="Josefin Sans Bold Bold"/>
                </a:rPr>
                <a:t>BƯỚC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0" y="4891675"/>
              <a:ext cx="3279211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68673" y="924575"/>
              <a:ext cx="3141863" cy="25750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Đưa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ra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quyết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định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để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phân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biệt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Voice/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Unvoice</a:t>
              </a:r>
              <a:endParaRPr lang="en-US" sz="2699" dirty="0">
                <a:solidFill>
                  <a:srgbClr val="632B2B"/>
                </a:solidFill>
                <a:latin typeface="Josefin Sans Bold Bold"/>
              </a:endParaRPr>
            </a:p>
          </p:txBody>
        </p:sp>
      </p:grpSp>
      <p:pic>
        <p:nvPicPr>
          <p:cNvPr id="54" name="Picture 5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7211675" y="446981"/>
            <a:ext cx="1142740" cy="1134169"/>
          </a:xfrm>
          <a:prstGeom prst="rect">
            <a:avLst/>
          </a:prstGeom>
        </p:spPr>
      </p:pic>
      <p:sp>
        <p:nvSpPr>
          <p:cNvPr id="55" name="AutoShape 11">
            <a:extLst>
              <a:ext uri="{FF2B5EF4-FFF2-40B4-BE49-F238E27FC236}">
                <a16:creationId xmlns:a16="http://schemas.microsoft.com/office/drawing/2014/main" id="{20EB285D-67B4-D467-0471-04C53C1BD3A4}"/>
              </a:ext>
            </a:extLst>
          </p:cNvPr>
          <p:cNvSpPr/>
          <p:nvPr/>
        </p:nvSpPr>
        <p:spPr>
          <a:xfrm>
            <a:off x="14564579" y="3702963"/>
            <a:ext cx="2494696" cy="0"/>
          </a:xfrm>
          <a:prstGeom prst="line">
            <a:avLst/>
          </a:prstGeom>
          <a:ln w="38100" cap="flat">
            <a:solidFill>
              <a:srgbClr val="632B2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57" name="TextBox 7">
            <a:extLst>
              <a:ext uri="{FF2B5EF4-FFF2-40B4-BE49-F238E27FC236}">
                <a16:creationId xmlns:a16="http://schemas.microsoft.com/office/drawing/2014/main" id="{72FC5648-3018-B257-905F-DC6B2B836EBE}"/>
              </a:ext>
            </a:extLst>
          </p:cNvPr>
          <p:cNvSpPr txBox="1"/>
          <p:nvPr/>
        </p:nvSpPr>
        <p:spPr>
          <a:xfrm>
            <a:off x="17059275" y="3273726"/>
            <a:ext cx="603370" cy="76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spc="752" dirty="0">
                <a:solidFill>
                  <a:srgbClr val="632B2B"/>
                </a:solidFill>
                <a:latin typeface="Josefin Sans Bold Bold"/>
              </a:rPr>
              <a:t>6</a:t>
            </a:r>
          </a:p>
        </p:txBody>
      </p:sp>
      <p:grpSp>
        <p:nvGrpSpPr>
          <p:cNvPr id="58" name="Group 50">
            <a:extLst>
              <a:ext uri="{FF2B5EF4-FFF2-40B4-BE49-F238E27FC236}">
                <a16:creationId xmlns:a16="http://schemas.microsoft.com/office/drawing/2014/main" id="{F06C28CC-4241-CD30-9269-4E5C7757DA7E}"/>
              </a:ext>
            </a:extLst>
          </p:cNvPr>
          <p:cNvGrpSpPr/>
          <p:nvPr/>
        </p:nvGrpSpPr>
        <p:grpSpPr>
          <a:xfrm>
            <a:off x="16002998" y="4039320"/>
            <a:ext cx="2459408" cy="4079760"/>
            <a:chOff x="0" y="-76200"/>
            <a:chExt cx="3279211" cy="5439680"/>
          </a:xfrm>
        </p:grpSpPr>
        <p:sp>
          <p:nvSpPr>
            <p:cNvPr id="59" name="TextBox 51">
              <a:extLst>
                <a:ext uri="{FF2B5EF4-FFF2-40B4-BE49-F238E27FC236}">
                  <a16:creationId xmlns:a16="http://schemas.microsoft.com/office/drawing/2014/main" id="{448B57B6-AAA0-FB20-3CE9-8B3841FF92D5}"/>
                </a:ext>
              </a:extLst>
            </p:cNvPr>
            <p:cNvSpPr txBox="1"/>
            <p:nvPr/>
          </p:nvSpPr>
          <p:spPr>
            <a:xfrm>
              <a:off x="0" y="-76200"/>
              <a:ext cx="3279211" cy="641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spc="478" dirty="0">
                  <a:solidFill>
                    <a:srgbClr val="632B2B"/>
                  </a:solidFill>
                  <a:latin typeface="Josefin Sans Bold Bold"/>
                </a:rPr>
                <a:t>BƯỚC</a:t>
              </a:r>
            </a:p>
          </p:txBody>
        </p:sp>
        <p:sp>
          <p:nvSpPr>
            <p:cNvPr id="60" name="TextBox 52">
              <a:extLst>
                <a:ext uri="{FF2B5EF4-FFF2-40B4-BE49-F238E27FC236}">
                  <a16:creationId xmlns:a16="http://schemas.microsoft.com/office/drawing/2014/main" id="{CEFBF84A-53E0-2F2A-C34F-DB0028294D51}"/>
                </a:ext>
              </a:extLst>
            </p:cNvPr>
            <p:cNvSpPr txBox="1"/>
            <p:nvPr/>
          </p:nvSpPr>
          <p:spPr>
            <a:xfrm>
              <a:off x="0" y="4891675"/>
              <a:ext cx="3279211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  <p:sp>
          <p:nvSpPr>
            <p:cNvPr id="61" name="TextBox 53">
              <a:extLst>
                <a:ext uri="{FF2B5EF4-FFF2-40B4-BE49-F238E27FC236}">
                  <a16:creationId xmlns:a16="http://schemas.microsoft.com/office/drawing/2014/main" id="{9511A213-A7B0-0496-397A-1A795F22A5A2}"/>
                </a:ext>
              </a:extLst>
            </p:cNvPr>
            <p:cNvSpPr txBox="1"/>
            <p:nvPr/>
          </p:nvSpPr>
          <p:spPr>
            <a:xfrm>
              <a:off x="602771" y="1064935"/>
              <a:ext cx="2212863" cy="127556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Kết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quả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đồ</a:t>
              </a:r>
              <a:r>
                <a:rPr lang="en-US" sz="2699" dirty="0">
                  <a:solidFill>
                    <a:srgbClr val="632B2B"/>
                  </a:solidFill>
                  <a:latin typeface="Josefin Sans Bold Bold"/>
                </a:rPr>
                <a:t> </a:t>
              </a:r>
              <a:r>
                <a:rPr lang="en-US" sz="2699" dirty="0" err="1">
                  <a:solidFill>
                    <a:srgbClr val="632B2B"/>
                  </a:solidFill>
                  <a:latin typeface="Josefin Sans Bold Bold"/>
                </a:rPr>
                <a:t>thị</a:t>
              </a:r>
              <a:endParaRPr lang="en-US" sz="2699" dirty="0">
                <a:solidFill>
                  <a:srgbClr val="632B2B"/>
                </a:solidFill>
                <a:latin typeface="Josefin Sans Bold Bold"/>
              </a:endParaRPr>
            </a:p>
          </p:txBody>
        </p:sp>
      </p:grpSp>
      <p:grpSp>
        <p:nvGrpSpPr>
          <p:cNvPr id="62" name="Group 10">
            <a:extLst>
              <a:ext uri="{FF2B5EF4-FFF2-40B4-BE49-F238E27FC236}">
                <a16:creationId xmlns:a16="http://schemas.microsoft.com/office/drawing/2014/main" id="{3387E541-A782-C164-97E8-3B34DFC932AE}"/>
              </a:ext>
            </a:extLst>
          </p:cNvPr>
          <p:cNvGrpSpPr/>
          <p:nvPr/>
        </p:nvGrpSpPr>
        <p:grpSpPr>
          <a:xfrm>
            <a:off x="9604306" y="323469"/>
            <a:ext cx="176115" cy="176115"/>
            <a:chOff x="0" y="0"/>
            <a:chExt cx="6350000" cy="6350000"/>
          </a:xfrm>
        </p:grpSpPr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C3078FC2-A2F5-1CEA-B1E8-0D6D5894E418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64" name="Group 12">
            <a:extLst>
              <a:ext uri="{FF2B5EF4-FFF2-40B4-BE49-F238E27FC236}">
                <a16:creationId xmlns:a16="http://schemas.microsoft.com/office/drawing/2014/main" id="{2F488572-99CC-6DE2-42C5-8DA82BCC1D7F}"/>
              </a:ext>
            </a:extLst>
          </p:cNvPr>
          <p:cNvGrpSpPr/>
          <p:nvPr/>
        </p:nvGrpSpPr>
        <p:grpSpPr>
          <a:xfrm>
            <a:off x="8087311" y="323469"/>
            <a:ext cx="176115" cy="176115"/>
            <a:chOff x="0" y="0"/>
            <a:chExt cx="6350000" cy="6350000"/>
          </a:xfrm>
        </p:grpSpPr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23CFE3BB-B6AE-9583-8BC4-84E6589129D2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66" name="Group 14">
            <a:extLst>
              <a:ext uri="{FF2B5EF4-FFF2-40B4-BE49-F238E27FC236}">
                <a16:creationId xmlns:a16="http://schemas.microsoft.com/office/drawing/2014/main" id="{810D90D6-0DCF-F953-4A88-DDCD7BCD1A3D}"/>
              </a:ext>
            </a:extLst>
          </p:cNvPr>
          <p:cNvGrpSpPr/>
          <p:nvPr/>
        </p:nvGrpSpPr>
        <p:grpSpPr>
          <a:xfrm>
            <a:off x="8802172" y="311691"/>
            <a:ext cx="176115" cy="176115"/>
            <a:chOff x="0" y="0"/>
            <a:chExt cx="6350000" cy="6350000"/>
          </a:xfrm>
        </p:grpSpPr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1D853F94-7F3E-CCCF-6AF4-5C18C049C7B1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68" name="Group 16">
            <a:extLst>
              <a:ext uri="{FF2B5EF4-FFF2-40B4-BE49-F238E27FC236}">
                <a16:creationId xmlns:a16="http://schemas.microsoft.com/office/drawing/2014/main" id="{616D1011-330C-089A-DEF8-BEA7CB511D0C}"/>
              </a:ext>
            </a:extLst>
          </p:cNvPr>
          <p:cNvGrpSpPr/>
          <p:nvPr/>
        </p:nvGrpSpPr>
        <p:grpSpPr>
          <a:xfrm>
            <a:off x="10318774" y="329016"/>
            <a:ext cx="176115" cy="176115"/>
            <a:chOff x="0" y="0"/>
            <a:chExt cx="6350000" cy="6350000"/>
          </a:xfrm>
        </p:grpSpPr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EAAF02C8-861B-01F2-2DC1-EED6EC26DC7C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pic>
        <p:nvPicPr>
          <p:cNvPr id="80" name="Picture 28">
            <a:extLst>
              <a:ext uri="{FF2B5EF4-FFF2-40B4-BE49-F238E27FC236}">
                <a16:creationId xmlns:a16="http://schemas.microsoft.com/office/drawing/2014/main" id="{3871D467-50DF-AD66-B049-155964FCD0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5400000">
            <a:off x="17468473" y="9066854"/>
            <a:ext cx="679181" cy="3000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260" y="2118677"/>
            <a:ext cx="2189663" cy="4309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609"/>
              </a:lnSpc>
              <a:spcBef>
                <a:spcPct val="0"/>
              </a:spcBef>
            </a:pPr>
            <a:r>
              <a:rPr lang="en-US" sz="4674" dirty="0" err="1">
                <a:solidFill>
                  <a:srgbClr val="632B2B"/>
                </a:solidFill>
                <a:latin typeface="Josefin Sans Bold Bold"/>
              </a:rPr>
              <a:t>Thuật</a:t>
            </a:r>
            <a:r>
              <a:rPr lang="en-US" sz="4674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4674" dirty="0" err="1">
                <a:solidFill>
                  <a:srgbClr val="632B2B"/>
                </a:solidFill>
                <a:latin typeface="Josefin Sans Bold Bold"/>
              </a:rPr>
              <a:t>toán</a:t>
            </a:r>
            <a:r>
              <a:rPr lang="en-US" sz="4674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4674" dirty="0" err="1">
                <a:solidFill>
                  <a:srgbClr val="632B2B"/>
                </a:solidFill>
                <a:latin typeface="Josefin Sans Bold Bold"/>
              </a:rPr>
              <a:t>nhị</a:t>
            </a:r>
            <a:r>
              <a:rPr lang="en-US" sz="4674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4674" dirty="0" err="1">
                <a:solidFill>
                  <a:srgbClr val="632B2B"/>
                </a:solidFill>
                <a:latin typeface="Josefin Sans Bold Bold"/>
              </a:rPr>
              <a:t>phân</a:t>
            </a:r>
            <a:r>
              <a:rPr lang="en-US" sz="4674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4674" dirty="0" err="1">
                <a:solidFill>
                  <a:srgbClr val="632B2B"/>
                </a:solidFill>
                <a:latin typeface="Josefin Sans Bold Bold"/>
              </a:rPr>
              <a:t>tìm</a:t>
            </a:r>
            <a:r>
              <a:rPr lang="en-US" sz="4674" dirty="0">
                <a:solidFill>
                  <a:srgbClr val="632B2B"/>
                </a:solidFill>
                <a:latin typeface="Josefin Sans Bold Bold"/>
              </a:rPr>
              <a:t> </a:t>
            </a:r>
            <a:r>
              <a:rPr lang="en-US" sz="4674" dirty="0" err="1">
                <a:solidFill>
                  <a:srgbClr val="632B2B"/>
                </a:solidFill>
                <a:latin typeface="Josefin Sans Bold Bold"/>
              </a:rPr>
              <a:t>ngưỡng</a:t>
            </a:r>
            <a:r>
              <a:rPr lang="en-US" sz="4674" dirty="0">
                <a:solidFill>
                  <a:srgbClr val="632B2B"/>
                </a:solidFill>
                <a:latin typeface="Josefin Sans Bold Bold"/>
              </a:rPr>
              <a:t> 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59966" y="788889"/>
            <a:ext cx="715239" cy="83776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7259300" y="3131410"/>
            <a:ext cx="176115" cy="4024179"/>
            <a:chOff x="0" y="0"/>
            <a:chExt cx="234820" cy="5365572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1282688"/>
              <a:ext cx="234820" cy="234820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3AB81">
                  <a:alpha val="49804"/>
                </a:srgbClr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0"/>
              <a:ext cx="234820" cy="234820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3AB81">
                  <a:alpha val="49804"/>
                </a:srgbClr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0" y="641344"/>
              <a:ext cx="234820" cy="234820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3AB81">
                  <a:alpha val="49804"/>
                </a:srgbClr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0" y="1924032"/>
              <a:ext cx="234820" cy="234820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3AB81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0" y="2565376"/>
              <a:ext cx="234820" cy="234820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3AB81">
                  <a:alpha val="49804"/>
                </a:srgbClr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0" y="3206720"/>
              <a:ext cx="234820" cy="234820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3AB81">
                  <a:alpha val="49804"/>
                </a:srgbClr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0" y="3848064"/>
              <a:ext cx="234820" cy="234820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3AB81">
                  <a:alpha val="49804"/>
                </a:srgbClr>
              </a:solidFill>
            </p:spPr>
          </p:sp>
        </p:grpSp>
        <p:grpSp>
          <p:nvGrpSpPr>
            <p:cNvPr id="19" name="Group 19"/>
            <p:cNvGrpSpPr/>
            <p:nvPr/>
          </p:nvGrpSpPr>
          <p:grpSpPr>
            <a:xfrm>
              <a:off x="0" y="4489409"/>
              <a:ext cx="234820" cy="234820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3AB81">
                  <a:alpha val="49804"/>
                </a:srgbClr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0" y="5130753"/>
              <a:ext cx="234820" cy="234820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3AB81">
                  <a:alpha val="49804"/>
                </a:srgbClr>
              </a:solidFill>
            </p:spPr>
          </p:sp>
        </p:grpSp>
      </p:grpSp>
      <p:pic>
        <p:nvPicPr>
          <p:cNvPr id="23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7007767" y="8986702"/>
            <a:ext cx="679181" cy="300074"/>
          </a:xfrm>
          <a:prstGeom prst="rect">
            <a:avLst/>
          </a:prstGeom>
        </p:spPr>
      </p:pic>
      <p:grpSp>
        <p:nvGrpSpPr>
          <p:cNvPr id="24" name="Group 24"/>
          <p:cNvGrpSpPr/>
          <p:nvPr/>
        </p:nvGrpSpPr>
        <p:grpSpPr>
          <a:xfrm>
            <a:off x="2202772" y="561210"/>
            <a:ext cx="2725183" cy="1313439"/>
            <a:chOff x="0" y="0"/>
            <a:chExt cx="2201274" cy="106093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201274" cy="1060934"/>
            </a:xfrm>
            <a:custGeom>
              <a:avLst/>
              <a:gdLst/>
              <a:ahLst/>
              <a:cxnLst/>
              <a:rect l="l" t="t" r="r" b="b"/>
              <a:pathLst>
                <a:path w="2201274" h="1060934">
                  <a:moveTo>
                    <a:pt x="2076814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076814" y="0"/>
                  </a:lnTo>
                  <a:cubicBezTo>
                    <a:pt x="2145394" y="0"/>
                    <a:pt x="2201274" y="55880"/>
                    <a:pt x="2201274" y="124460"/>
                  </a:cubicBezTo>
                  <a:lnTo>
                    <a:pt x="2201274" y="936474"/>
                  </a:lnTo>
                  <a:cubicBezTo>
                    <a:pt x="2201274" y="1005054"/>
                    <a:pt x="2145394" y="1060934"/>
                    <a:pt x="2076814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6021399" y="561210"/>
            <a:ext cx="5097447" cy="1313439"/>
            <a:chOff x="0" y="0"/>
            <a:chExt cx="4117477" cy="106093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117477" cy="1060934"/>
            </a:xfrm>
            <a:custGeom>
              <a:avLst/>
              <a:gdLst/>
              <a:ahLst/>
              <a:cxnLst/>
              <a:rect l="l" t="t" r="r" b="b"/>
              <a:pathLst>
                <a:path w="4117477" h="1060934">
                  <a:moveTo>
                    <a:pt x="3993017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93017" y="0"/>
                  </a:lnTo>
                  <a:cubicBezTo>
                    <a:pt x="4061597" y="0"/>
                    <a:pt x="4117477" y="55880"/>
                    <a:pt x="4117477" y="124460"/>
                  </a:cubicBezTo>
                  <a:lnTo>
                    <a:pt x="4117477" y="936474"/>
                  </a:lnTo>
                  <a:cubicBezTo>
                    <a:pt x="4117477" y="1005054"/>
                    <a:pt x="4061597" y="1060934"/>
                    <a:pt x="3993017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sp>
        <p:nvSpPr>
          <p:cNvPr id="28" name="AutoShape 28"/>
          <p:cNvSpPr/>
          <p:nvPr/>
        </p:nvSpPr>
        <p:spPr>
          <a:xfrm>
            <a:off x="4927955" y="1198880"/>
            <a:ext cx="109344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29" name="Group 29"/>
          <p:cNvGrpSpPr/>
          <p:nvPr/>
        </p:nvGrpSpPr>
        <p:grpSpPr>
          <a:xfrm>
            <a:off x="13502250" y="561210"/>
            <a:ext cx="3202873" cy="1313439"/>
            <a:chOff x="0" y="0"/>
            <a:chExt cx="2587129" cy="106093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587129" cy="1060934"/>
            </a:xfrm>
            <a:custGeom>
              <a:avLst/>
              <a:gdLst/>
              <a:ahLst/>
              <a:cxnLst/>
              <a:rect l="l" t="t" r="r" b="b"/>
              <a:pathLst>
                <a:path w="2587129" h="1060934">
                  <a:moveTo>
                    <a:pt x="2462669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462670" y="0"/>
                  </a:lnTo>
                  <a:cubicBezTo>
                    <a:pt x="2531250" y="0"/>
                    <a:pt x="2587129" y="55880"/>
                    <a:pt x="2587129" y="124460"/>
                  </a:cubicBezTo>
                  <a:lnTo>
                    <a:pt x="2587129" y="936474"/>
                  </a:lnTo>
                  <a:cubicBezTo>
                    <a:pt x="2587129" y="1005054"/>
                    <a:pt x="2531250" y="1060934"/>
                    <a:pt x="2462670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sp>
        <p:nvSpPr>
          <p:cNvPr id="31" name="AutoShape 31"/>
          <p:cNvSpPr/>
          <p:nvPr/>
        </p:nvSpPr>
        <p:spPr>
          <a:xfrm>
            <a:off x="11118846" y="1198880"/>
            <a:ext cx="238340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2" name="AutoShape 32"/>
          <p:cNvSpPr/>
          <p:nvPr/>
        </p:nvSpPr>
        <p:spPr>
          <a:xfrm rot="5400000">
            <a:off x="14581817" y="2430486"/>
            <a:ext cx="114977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33" name="Group 33"/>
          <p:cNvGrpSpPr/>
          <p:nvPr/>
        </p:nvGrpSpPr>
        <p:grpSpPr>
          <a:xfrm>
            <a:off x="13574318" y="3024423"/>
            <a:ext cx="3202873" cy="1313439"/>
            <a:chOff x="0" y="0"/>
            <a:chExt cx="2587129" cy="106093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587129" cy="1060934"/>
            </a:xfrm>
            <a:custGeom>
              <a:avLst/>
              <a:gdLst/>
              <a:ahLst/>
              <a:cxnLst/>
              <a:rect l="l" t="t" r="r" b="b"/>
              <a:pathLst>
                <a:path w="2587129" h="1060934">
                  <a:moveTo>
                    <a:pt x="2462669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462670" y="0"/>
                  </a:lnTo>
                  <a:cubicBezTo>
                    <a:pt x="2531250" y="0"/>
                    <a:pt x="2587129" y="55880"/>
                    <a:pt x="2587129" y="124460"/>
                  </a:cubicBezTo>
                  <a:lnTo>
                    <a:pt x="2587129" y="936474"/>
                  </a:lnTo>
                  <a:cubicBezTo>
                    <a:pt x="2587129" y="1005054"/>
                    <a:pt x="2531250" y="1060934"/>
                    <a:pt x="2462670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sp>
        <p:nvSpPr>
          <p:cNvPr id="35" name="AutoShape 35"/>
          <p:cNvSpPr/>
          <p:nvPr/>
        </p:nvSpPr>
        <p:spPr>
          <a:xfrm rot="10736521">
            <a:off x="10413189" y="3691279"/>
            <a:ext cx="316139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36" name="Group 36"/>
          <p:cNvGrpSpPr/>
          <p:nvPr/>
        </p:nvGrpSpPr>
        <p:grpSpPr>
          <a:xfrm rot="-5400000">
            <a:off x="6595119" y="2817847"/>
            <a:ext cx="2106670" cy="1843336"/>
            <a:chOff x="0" y="0"/>
            <a:chExt cx="812800" cy="7112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127000" y="282575"/>
              <a:ext cx="55880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>
                <a:latin typeface="Josefin Sans Bold Bold"/>
              </a:endParaRPr>
            </a:p>
          </p:txBody>
        </p:sp>
      </p:grpSp>
      <p:grpSp>
        <p:nvGrpSpPr>
          <p:cNvPr id="39" name="Group 39"/>
          <p:cNvGrpSpPr/>
          <p:nvPr/>
        </p:nvGrpSpPr>
        <p:grpSpPr>
          <a:xfrm rot="-5400000">
            <a:off x="8438455" y="2817847"/>
            <a:ext cx="2106670" cy="1843336"/>
            <a:chOff x="0" y="0"/>
            <a:chExt cx="812800" cy="7112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>
                <a:latin typeface="Josefin Sans Bold Bold"/>
              </a:endParaRPr>
            </a:p>
          </p:txBody>
        </p:sp>
      </p:grpSp>
      <p:sp>
        <p:nvSpPr>
          <p:cNvPr id="42" name="AutoShape 42"/>
          <p:cNvSpPr/>
          <p:nvPr/>
        </p:nvSpPr>
        <p:spPr>
          <a:xfrm rot="-5400000">
            <a:off x="10527103" y="5168200"/>
            <a:ext cx="289547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3" name="AutoShape 43"/>
          <p:cNvSpPr/>
          <p:nvPr/>
        </p:nvSpPr>
        <p:spPr>
          <a:xfrm rot="-10800000">
            <a:off x="11993888" y="6596885"/>
            <a:ext cx="158078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4" name="Group 44"/>
          <p:cNvGrpSpPr/>
          <p:nvPr/>
        </p:nvGrpSpPr>
        <p:grpSpPr>
          <a:xfrm>
            <a:off x="13502250" y="5842150"/>
            <a:ext cx="3202873" cy="1313439"/>
            <a:chOff x="0" y="0"/>
            <a:chExt cx="2587129" cy="1060934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2587129" cy="1060934"/>
            </a:xfrm>
            <a:custGeom>
              <a:avLst/>
              <a:gdLst/>
              <a:ahLst/>
              <a:cxnLst/>
              <a:rect l="l" t="t" r="r" b="b"/>
              <a:pathLst>
                <a:path w="2587129" h="1060934">
                  <a:moveTo>
                    <a:pt x="2462669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462670" y="0"/>
                  </a:lnTo>
                  <a:cubicBezTo>
                    <a:pt x="2531250" y="0"/>
                    <a:pt x="2587129" y="55880"/>
                    <a:pt x="2587129" y="124460"/>
                  </a:cubicBezTo>
                  <a:lnTo>
                    <a:pt x="2587129" y="936474"/>
                  </a:lnTo>
                  <a:cubicBezTo>
                    <a:pt x="2587129" y="1005054"/>
                    <a:pt x="2531250" y="1060934"/>
                    <a:pt x="2462670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grpSp>
        <p:nvGrpSpPr>
          <p:cNvPr id="46" name="Group 46"/>
          <p:cNvGrpSpPr/>
          <p:nvPr/>
        </p:nvGrpSpPr>
        <p:grpSpPr>
          <a:xfrm>
            <a:off x="2252374" y="3082795"/>
            <a:ext cx="2725183" cy="1313439"/>
            <a:chOff x="0" y="0"/>
            <a:chExt cx="2201274" cy="1060934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2201274" cy="1060934"/>
            </a:xfrm>
            <a:custGeom>
              <a:avLst/>
              <a:gdLst/>
              <a:ahLst/>
              <a:cxnLst/>
              <a:rect l="l" t="t" r="r" b="b"/>
              <a:pathLst>
                <a:path w="2201274" h="1060934">
                  <a:moveTo>
                    <a:pt x="2076814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076814" y="0"/>
                  </a:lnTo>
                  <a:cubicBezTo>
                    <a:pt x="2145394" y="0"/>
                    <a:pt x="2201274" y="55880"/>
                    <a:pt x="2201274" y="124460"/>
                  </a:cubicBezTo>
                  <a:lnTo>
                    <a:pt x="2201274" y="936474"/>
                  </a:lnTo>
                  <a:cubicBezTo>
                    <a:pt x="2201274" y="1005054"/>
                    <a:pt x="2145394" y="1060934"/>
                    <a:pt x="2076814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sp>
        <p:nvSpPr>
          <p:cNvPr id="48" name="AutoShape 48"/>
          <p:cNvSpPr/>
          <p:nvPr/>
        </p:nvSpPr>
        <p:spPr>
          <a:xfrm rot="-5399999">
            <a:off x="14528800" y="7711427"/>
            <a:ext cx="114977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49" name="Group 49"/>
          <p:cNvGrpSpPr/>
          <p:nvPr/>
        </p:nvGrpSpPr>
        <p:grpSpPr>
          <a:xfrm>
            <a:off x="13536218" y="8352988"/>
            <a:ext cx="3202873" cy="1313439"/>
            <a:chOff x="0" y="0"/>
            <a:chExt cx="2587129" cy="1060934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2587129" cy="1060934"/>
            </a:xfrm>
            <a:custGeom>
              <a:avLst/>
              <a:gdLst/>
              <a:ahLst/>
              <a:cxnLst/>
              <a:rect l="l" t="t" r="r" b="b"/>
              <a:pathLst>
                <a:path w="2587129" h="1060934">
                  <a:moveTo>
                    <a:pt x="2462669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462670" y="0"/>
                  </a:lnTo>
                  <a:cubicBezTo>
                    <a:pt x="2531250" y="0"/>
                    <a:pt x="2587129" y="55880"/>
                    <a:pt x="2587129" y="124460"/>
                  </a:cubicBezTo>
                  <a:lnTo>
                    <a:pt x="2587129" y="936474"/>
                  </a:lnTo>
                  <a:cubicBezTo>
                    <a:pt x="2587129" y="1005054"/>
                    <a:pt x="2531250" y="1060934"/>
                    <a:pt x="2462670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sp>
        <p:nvSpPr>
          <p:cNvPr id="51" name="AutoShape 51"/>
          <p:cNvSpPr/>
          <p:nvPr/>
        </p:nvSpPr>
        <p:spPr>
          <a:xfrm rot="5399999">
            <a:off x="8023400" y="5276379"/>
            <a:ext cx="109344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52" name="Group 52"/>
          <p:cNvGrpSpPr/>
          <p:nvPr/>
        </p:nvGrpSpPr>
        <p:grpSpPr>
          <a:xfrm rot="-5400000">
            <a:off x="6576069" y="5973817"/>
            <a:ext cx="2106670" cy="1843336"/>
            <a:chOff x="0" y="0"/>
            <a:chExt cx="812800" cy="711200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54" name="TextBox 54"/>
            <p:cNvSpPr txBox="1"/>
            <p:nvPr/>
          </p:nvSpPr>
          <p:spPr>
            <a:xfrm>
              <a:off x="127000" y="282575"/>
              <a:ext cx="55880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>
                <a:latin typeface="Josefin Sans Bold Bold"/>
              </a:endParaRPr>
            </a:p>
          </p:txBody>
        </p:sp>
      </p:grpSp>
      <p:grpSp>
        <p:nvGrpSpPr>
          <p:cNvPr id="55" name="Group 55"/>
          <p:cNvGrpSpPr/>
          <p:nvPr/>
        </p:nvGrpSpPr>
        <p:grpSpPr>
          <a:xfrm rot="-5400000">
            <a:off x="8419405" y="5973817"/>
            <a:ext cx="2106670" cy="1843336"/>
            <a:chOff x="0" y="0"/>
            <a:chExt cx="812800" cy="711200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57" name="TextBox 57"/>
            <p:cNvSpPr txBox="1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>
                <a:latin typeface="Josefin Sans Bold Bold"/>
              </a:endParaRPr>
            </a:p>
          </p:txBody>
        </p:sp>
      </p:grpSp>
      <p:sp>
        <p:nvSpPr>
          <p:cNvPr id="58" name="AutoShape 58"/>
          <p:cNvSpPr/>
          <p:nvPr/>
        </p:nvSpPr>
        <p:spPr>
          <a:xfrm rot="5400000">
            <a:off x="10632022" y="7567208"/>
            <a:ext cx="1447735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59" name="AutoShape 59"/>
          <p:cNvSpPr/>
          <p:nvPr/>
        </p:nvSpPr>
        <p:spPr>
          <a:xfrm>
            <a:off x="10284248" y="6857628"/>
            <a:ext cx="1058881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0" name="Group 60"/>
          <p:cNvGrpSpPr/>
          <p:nvPr/>
        </p:nvGrpSpPr>
        <p:grpSpPr>
          <a:xfrm>
            <a:off x="10348451" y="8286819"/>
            <a:ext cx="2014878" cy="1313439"/>
            <a:chOff x="0" y="0"/>
            <a:chExt cx="1627523" cy="1060934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1627523" cy="1060934"/>
            </a:xfrm>
            <a:custGeom>
              <a:avLst/>
              <a:gdLst/>
              <a:ahLst/>
              <a:cxnLst/>
              <a:rect l="l" t="t" r="r" b="b"/>
              <a:pathLst>
                <a:path w="1627523" h="1060934">
                  <a:moveTo>
                    <a:pt x="1503063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03063" y="0"/>
                  </a:lnTo>
                  <a:cubicBezTo>
                    <a:pt x="1571643" y="0"/>
                    <a:pt x="1627523" y="55880"/>
                    <a:pt x="1627523" y="124460"/>
                  </a:cubicBezTo>
                  <a:lnTo>
                    <a:pt x="1627523" y="936474"/>
                  </a:lnTo>
                  <a:cubicBezTo>
                    <a:pt x="1627523" y="1005054"/>
                    <a:pt x="1571643" y="1060934"/>
                    <a:pt x="1503063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sp>
        <p:nvSpPr>
          <p:cNvPr id="62" name="AutoShape 62"/>
          <p:cNvSpPr/>
          <p:nvPr/>
        </p:nvSpPr>
        <p:spPr>
          <a:xfrm rot="5400000">
            <a:off x="4944038" y="7567208"/>
            <a:ext cx="1447735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3" name="AutoShape 63"/>
          <p:cNvSpPr/>
          <p:nvPr/>
        </p:nvSpPr>
        <p:spPr>
          <a:xfrm>
            <a:off x="5667905" y="6857628"/>
            <a:ext cx="1058881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4" name="Group 64"/>
          <p:cNvGrpSpPr/>
          <p:nvPr/>
        </p:nvGrpSpPr>
        <p:grpSpPr>
          <a:xfrm>
            <a:off x="4711908" y="8286819"/>
            <a:ext cx="2014878" cy="1313439"/>
            <a:chOff x="0" y="0"/>
            <a:chExt cx="1627523" cy="1060934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1627523" cy="1060934"/>
            </a:xfrm>
            <a:custGeom>
              <a:avLst/>
              <a:gdLst/>
              <a:ahLst/>
              <a:cxnLst/>
              <a:rect l="l" t="t" r="r" b="b"/>
              <a:pathLst>
                <a:path w="1627523" h="1060934">
                  <a:moveTo>
                    <a:pt x="1503063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03063" y="0"/>
                  </a:lnTo>
                  <a:cubicBezTo>
                    <a:pt x="1571643" y="0"/>
                    <a:pt x="1627523" y="55880"/>
                    <a:pt x="1627523" y="124460"/>
                  </a:cubicBezTo>
                  <a:lnTo>
                    <a:pt x="1627523" y="936474"/>
                  </a:lnTo>
                  <a:cubicBezTo>
                    <a:pt x="1627523" y="1005054"/>
                    <a:pt x="1571643" y="1060934"/>
                    <a:pt x="1503063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sp>
        <p:nvSpPr>
          <p:cNvPr id="66" name="AutoShape 66"/>
          <p:cNvSpPr/>
          <p:nvPr/>
        </p:nvSpPr>
        <p:spPr>
          <a:xfrm rot="-10799999">
            <a:off x="4977557" y="3720465"/>
            <a:ext cx="174922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7" name="AutoShape 67"/>
          <p:cNvSpPr/>
          <p:nvPr/>
        </p:nvSpPr>
        <p:spPr>
          <a:xfrm>
            <a:off x="12427135" y="8990658"/>
            <a:ext cx="109344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8" name="AutoShape 68"/>
          <p:cNvSpPr/>
          <p:nvPr/>
        </p:nvSpPr>
        <p:spPr>
          <a:xfrm rot="5400000">
            <a:off x="2406029" y="5550392"/>
            <a:ext cx="2290095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69" name="Group 69"/>
          <p:cNvGrpSpPr/>
          <p:nvPr/>
        </p:nvGrpSpPr>
        <p:grpSpPr>
          <a:xfrm>
            <a:off x="2508279" y="6728777"/>
            <a:ext cx="2014878" cy="1313439"/>
            <a:chOff x="0" y="0"/>
            <a:chExt cx="1627523" cy="1060934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1627523" cy="1060934"/>
            </a:xfrm>
            <a:custGeom>
              <a:avLst/>
              <a:gdLst/>
              <a:ahLst/>
              <a:cxnLst/>
              <a:rect l="l" t="t" r="r" b="b"/>
              <a:pathLst>
                <a:path w="1627523" h="1060934">
                  <a:moveTo>
                    <a:pt x="1503063" y="1060934"/>
                  </a:moveTo>
                  <a:lnTo>
                    <a:pt x="124460" y="1060934"/>
                  </a:lnTo>
                  <a:cubicBezTo>
                    <a:pt x="55880" y="1060934"/>
                    <a:pt x="0" y="1005054"/>
                    <a:pt x="0" y="93647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03063" y="0"/>
                  </a:lnTo>
                  <a:cubicBezTo>
                    <a:pt x="1571643" y="0"/>
                    <a:pt x="1627523" y="55880"/>
                    <a:pt x="1627523" y="124460"/>
                  </a:cubicBezTo>
                  <a:lnTo>
                    <a:pt x="1627523" y="936474"/>
                  </a:lnTo>
                  <a:cubicBezTo>
                    <a:pt x="1627523" y="1005054"/>
                    <a:pt x="1571643" y="1060934"/>
                    <a:pt x="1503063" y="1060934"/>
                  </a:cubicBezTo>
                  <a:close/>
                </a:path>
              </a:pathLst>
            </a:custGeom>
            <a:solidFill>
              <a:srgbClr val="FFD4A9">
                <a:alpha val="69804"/>
              </a:srgbClr>
            </a:solidFill>
          </p:spPr>
        </p:sp>
      </p:grpSp>
      <p:sp>
        <p:nvSpPr>
          <p:cNvPr id="71" name="AutoShape 71"/>
          <p:cNvSpPr/>
          <p:nvPr/>
        </p:nvSpPr>
        <p:spPr>
          <a:xfrm>
            <a:off x="5554134" y="10031393"/>
            <a:ext cx="960257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2" name="AutoShape 72"/>
          <p:cNvSpPr/>
          <p:nvPr/>
        </p:nvSpPr>
        <p:spPr>
          <a:xfrm rot="-5400000">
            <a:off x="14936121" y="9848910"/>
            <a:ext cx="403066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73" name="AutoShape 73"/>
          <p:cNvSpPr/>
          <p:nvPr/>
        </p:nvSpPr>
        <p:spPr>
          <a:xfrm rot="5400000">
            <a:off x="5324494" y="9801753"/>
            <a:ext cx="42118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4" name="TextBox 74"/>
          <p:cNvSpPr txBox="1"/>
          <p:nvPr/>
        </p:nvSpPr>
        <p:spPr>
          <a:xfrm>
            <a:off x="2304128" y="593407"/>
            <a:ext cx="2623827" cy="1291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Đầu vào</a:t>
            </a:r>
          </a:p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f(n) : voice</a:t>
            </a:r>
          </a:p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     g(n) : unvoice </a:t>
            </a:r>
          </a:p>
        </p:txBody>
      </p:sp>
      <p:sp>
        <p:nvSpPr>
          <p:cNvPr id="75" name="TextBox 75"/>
          <p:cNvSpPr txBox="1"/>
          <p:nvPr/>
        </p:nvSpPr>
        <p:spPr>
          <a:xfrm>
            <a:off x="6207575" y="844965"/>
            <a:ext cx="4725095" cy="85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   Tmin = max( min (f),min(g))   </a:t>
            </a:r>
          </a:p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Tmax = min(max (f),max(g))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13502250" y="983932"/>
            <a:ext cx="3270808" cy="85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T = ( Tmin + Tmax ) /2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13574318" y="3124517"/>
            <a:ext cx="3095396" cy="1213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7"/>
              </a:lnSpc>
              <a:spcBef>
                <a:spcPct val="0"/>
              </a:spcBef>
            </a:pPr>
            <a:r>
              <a:rPr lang="en-US" sz="2319">
                <a:solidFill>
                  <a:srgbClr val="000000"/>
                </a:solidFill>
                <a:latin typeface="Josefin Sans Bold Bold"/>
              </a:rPr>
              <a:t>i= length(find(f&lt;T))</a:t>
            </a:r>
          </a:p>
          <a:p>
            <a:pPr algn="ctr">
              <a:lnSpc>
                <a:spcPts val="3247"/>
              </a:lnSpc>
              <a:spcBef>
                <a:spcPct val="0"/>
              </a:spcBef>
            </a:pPr>
            <a:r>
              <a:rPr lang="en-US" sz="2319">
                <a:solidFill>
                  <a:srgbClr val="000000"/>
                </a:solidFill>
                <a:latin typeface="Josefin Sans Bold Bold"/>
              </a:rPr>
              <a:t> p =length(find(g&gt;T))</a:t>
            </a:r>
          </a:p>
          <a:p>
            <a:pPr algn="ctr">
              <a:lnSpc>
                <a:spcPts val="3247"/>
              </a:lnSpc>
              <a:spcBef>
                <a:spcPct val="0"/>
              </a:spcBef>
            </a:pPr>
            <a:r>
              <a:rPr lang="en-US" sz="2319">
                <a:solidFill>
                  <a:srgbClr val="000000"/>
                </a:solidFill>
                <a:latin typeface="Josefin Sans Bold Bold"/>
              </a:rPr>
              <a:t>j = q = -1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7329044" y="3524564"/>
            <a:ext cx="2482155" cy="85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1616"/>
                </a:solidFill>
                <a:latin typeface="Josefin Sans Bold Bold"/>
              </a:rPr>
              <a:t>i == j &amp;&amp; p == q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3903400" y="5874347"/>
            <a:ext cx="2468509" cy="1291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j = i; q = p;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 i  = Sum(f&lt;T)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 p = Sum(g&gt;T)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3520579" y="8895913"/>
            <a:ext cx="320287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Josefin Sans Bold Bold"/>
              </a:rPr>
              <a:t>T = (Tmax + Tmin)/2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7397406" y="6412288"/>
            <a:ext cx="2269232" cy="1291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Tính hiệu giá trị chồng chéo &gt;0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10334163" y="8736846"/>
            <a:ext cx="2014878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Josefin Sans Bold Bold"/>
              </a:rPr>
              <a:t>T = Tmax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4711908" y="8728591"/>
            <a:ext cx="2014878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Josefin Sans Bold Bold"/>
              </a:rPr>
              <a:t>T = Tmin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5189907" y="6469069"/>
            <a:ext cx="2014878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True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9803774" y="6381937"/>
            <a:ext cx="2014878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False</a:t>
            </a:r>
          </a:p>
        </p:txBody>
      </p:sp>
      <p:sp>
        <p:nvSpPr>
          <p:cNvPr id="86" name="TextBox 86"/>
          <p:cNvSpPr txBox="1"/>
          <p:nvPr/>
        </p:nvSpPr>
        <p:spPr>
          <a:xfrm>
            <a:off x="2828145" y="3464584"/>
            <a:ext cx="1575792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Xuất ra Tn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2507010" y="6780024"/>
            <a:ext cx="1896928" cy="1177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Josefin Sans Bold Bold"/>
              </a:rPr>
              <a:t>T chung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Josefin Sans Bold Bold"/>
              </a:rPr>
              <a:t>= trung bình cộng của 4T</a:t>
            </a:r>
          </a:p>
        </p:txBody>
      </p:sp>
      <p:sp>
        <p:nvSpPr>
          <p:cNvPr id="88" name="TextBox 88"/>
          <p:cNvSpPr txBox="1"/>
          <p:nvPr/>
        </p:nvSpPr>
        <p:spPr>
          <a:xfrm>
            <a:off x="4870663" y="3319145"/>
            <a:ext cx="2014878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True</a:t>
            </a:r>
          </a:p>
        </p:txBody>
      </p:sp>
      <p:sp>
        <p:nvSpPr>
          <p:cNvPr id="89" name="TextBox 89"/>
          <p:cNvSpPr txBox="1"/>
          <p:nvPr/>
        </p:nvSpPr>
        <p:spPr>
          <a:xfrm>
            <a:off x="7992679" y="4897755"/>
            <a:ext cx="2014878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Bold Bold"/>
              </a:rPr>
              <a:t>False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687930" y="461615"/>
            <a:ext cx="1142740" cy="113416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55781" y="461615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</p:grpSp>
      <p:grpSp>
        <p:nvGrpSpPr>
          <p:cNvPr id="10" name="Group 10"/>
          <p:cNvGrpSpPr/>
          <p:nvPr/>
        </p:nvGrpSpPr>
        <p:grpSpPr>
          <a:xfrm>
            <a:off x="17259300" y="4093426"/>
            <a:ext cx="176115" cy="17611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7259300" y="3131410"/>
            <a:ext cx="176115" cy="176115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7259300" y="3612418"/>
            <a:ext cx="176115" cy="176115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7259300" y="4574435"/>
            <a:ext cx="176115" cy="176115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7259300" y="5055443"/>
            <a:ext cx="176115" cy="176115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7259300" y="5536451"/>
            <a:ext cx="176115" cy="176115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7259300" y="6017459"/>
            <a:ext cx="176115" cy="176115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7259300" y="6498467"/>
            <a:ext cx="176115" cy="176115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7259300" y="6979475"/>
            <a:ext cx="176115" cy="176115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pic>
        <p:nvPicPr>
          <p:cNvPr id="28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7007767" y="8986702"/>
            <a:ext cx="679181" cy="300074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499854" y="6521654"/>
            <a:ext cx="1910302" cy="522945"/>
          </a:xfrm>
          <a:prstGeom prst="rect">
            <a:avLst/>
          </a:prstGeom>
        </p:spPr>
      </p:pic>
      <p:sp>
        <p:nvSpPr>
          <p:cNvPr id="30" name="TextBox 30"/>
          <p:cNvSpPr txBox="1"/>
          <p:nvPr/>
        </p:nvSpPr>
        <p:spPr>
          <a:xfrm>
            <a:off x="1910302" y="221585"/>
            <a:ext cx="8817969" cy="82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479"/>
              </a:lnSpc>
              <a:spcBef>
                <a:spcPct val="0"/>
              </a:spcBef>
            </a:pPr>
            <a:r>
              <a:rPr lang="en-US" sz="5399">
                <a:solidFill>
                  <a:srgbClr val="632B2B"/>
                </a:solidFill>
                <a:latin typeface="Josefin Sans Bold Bold"/>
              </a:rPr>
              <a:t>Chuẩn hóa theo dải [-1 1]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614654" y="6432740"/>
            <a:ext cx="2121595" cy="979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79"/>
              </a:lnSpc>
            </a:pPr>
            <a:r>
              <a:rPr lang="en-US" sz="5699">
                <a:solidFill>
                  <a:srgbClr val="632B2B"/>
                </a:solidFill>
                <a:latin typeface="Josefin Sans Bold Bold"/>
              </a:rPr>
              <a:t>g(f) =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185642" y="5497144"/>
            <a:ext cx="567333" cy="235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293"/>
              </a:lnSpc>
            </a:pPr>
            <a:r>
              <a:rPr lang="en-US" sz="10460" spc="763" dirty="0">
                <a:solidFill>
                  <a:srgbClr val="632B2B"/>
                </a:solidFill>
                <a:latin typeface="Josefin Sans" pitchFamily="2" charset="0"/>
              </a:rPr>
              <a:t>{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689264" y="5815684"/>
            <a:ext cx="4117332" cy="779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dirty="0">
                <a:solidFill>
                  <a:srgbClr val="632B2B"/>
                </a:solidFill>
                <a:latin typeface="Josefin Sans Bold Bold"/>
              </a:rPr>
              <a:t>(f-T)/(f      -T)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6751768" y="7326185"/>
            <a:ext cx="4054828" cy="7790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dirty="0">
                <a:solidFill>
                  <a:srgbClr val="632B2B"/>
                </a:solidFill>
                <a:latin typeface="Josefin Sans Bold Bold"/>
              </a:rPr>
              <a:t>(f-T)/(T - f    )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651265" y="5941945"/>
            <a:ext cx="1102952" cy="619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rgbClr val="632B2B"/>
                </a:solidFill>
                <a:latin typeface="Josefin Sans Bold Bold"/>
              </a:rPr>
              <a:t>max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567055" y="7437527"/>
            <a:ext cx="988958" cy="619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rgbClr val="632B2B"/>
                </a:solidFill>
                <a:latin typeface="Josefin Sans Bold Bold"/>
              </a:rPr>
              <a:t>min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56013" y="5785038"/>
            <a:ext cx="4117333" cy="77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632B2B"/>
                </a:solidFill>
                <a:latin typeface="Josefin Sans Bold Bold"/>
              </a:rPr>
              <a:t>,         f &gt; T 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556013" y="7154262"/>
            <a:ext cx="4117333" cy="77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632B2B"/>
                </a:solidFill>
                <a:latin typeface="Josefin Sans Bold Bold"/>
              </a:rPr>
              <a:t>,         f &lt; T 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2994452" y="5856888"/>
            <a:ext cx="948790" cy="77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dirty="0">
                <a:solidFill>
                  <a:srgbClr val="632B2B"/>
                </a:solidFill>
                <a:latin typeface="Josefin Sans Bold Bold"/>
              </a:rPr>
              <a:t>_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2979132" y="7224594"/>
            <a:ext cx="991005" cy="77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dirty="0">
                <a:solidFill>
                  <a:srgbClr val="632B2B"/>
                </a:solidFill>
                <a:latin typeface="Josefin Sans Bold Bold"/>
              </a:rPr>
              <a:t>_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213921" y="2178210"/>
            <a:ext cx="14845462" cy="2108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606" lvl="1" indent="-431803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632B2B"/>
                </a:solidFill>
                <a:latin typeface="Josefin Sans Regular Bold"/>
              </a:rPr>
              <a:t>Chuẩn hóa theo dải [-1 1] giúp ta có thể dễ dàng xác định được ngưỡng dùng để phân đoạn vùng hữu thanh và vùng vô thanh </a:t>
            </a:r>
          </a:p>
        </p:txBody>
      </p:sp>
      <p:sp>
        <p:nvSpPr>
          <p:cNvPr id="42" name="AutoShape 42"/>
          <p:cNvSpPr/>
          <p:nvPr/>
        </p:nvSpPr>
        <p:spPr>
          <a:xfrm>
            <a:off x="3351305" y="5124450"/>
            <a:ext cx="11058692" cy="0"/>
          </a:xfrm>
          <a:prstGeom prst="line">
            <a:avLst/>
          </a:prstGeom>
          <a:ln w="38100" cap="flat">
            <a:solidFill>
              <a:srgbClr val="632B2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3" name="AutoShape 43"/>
          <p:cNvSpPr/>
          <p:nvPr/>
        </p:nvSpPr>
        <p:spPr>
          <a:xfrm>
            <a:off x="3316465" y="8759048"/>
            <a:ext cx="11058692" cy="0"/>
          </a:xfrm>
          <a:prstGeom prst="line">
            <a:avLst/>
          </a:prstGeom>
          <a:ln w="38100" cap="flat">
            <a:solidFill>
              <a:srgbClr val="632B2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AutoShape 44"/>
          <p:cNvSpPr/>
          <p:nvPr/>
        </p:nvSpPr>
        <p:spPr>
          <a:xfrm rot="5400000">
            <a:off x="1553055" y="6960799"/>
            <a:ext cx="3634598" cy="0"/>
          </a:xfrm>
          <a:prstGeom prst="line">
            <a:avLst/>
          </a:prstGeom>
          <a:ln w="38100" cap="flat">
            <a:solidFill>
              <a:srgbClr val="632B2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AutoShape 45"/>
          <p:cNvSpPr/>
          <p:nvPr/>
        </p:nvSpPr>
        <p:spPr>
          <a:xfrm rot="5400000">
            <a:off x="12611747" y="6960425"/>
            <a:ext cx="3634598" cy="0"/>
          </a:xfrm>
          <a:prstGeom prst="line">
            <a:avLst/>
          </a:prstGeom>
          <a:ln w="38100" cap="flat">
            <a:solidFill>
              <a:srgbClr val="632B2B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687930" y="461615"/>
            <a:ext cx="1142740" cy="113416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119828" y="335885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3AB81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3AB81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3AB81"/>
              </a:solidFill>
            </p:spPr>
          </p:sp>
        </p:grpSp>
      </p:grpSp>
      <p:grpSp>
        <p:nvGrpSpPr>
          <p:cNvPr id="10" name="Group 10"/>
          <p:cNvGrpSpPr/>
          <p:nvPr/>
        </p:nvGrpSpPr>
        <p:grpSpPr>
          <a:xfrm>
            <a:off x="17259300" y="4093426"/>
            <a:ext cx="176115" cy="17611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7259300" y="3131410"/>
            <a:ext cx="176115" cy="176115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7259300" y="3612418"/>
            <a:ext cx="176115" cy="176115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7259300" y="4574435"/>
            <a:ext cx="176115" cy="176115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7259300" y="5055443"/>
            <a:ext cx="176115" cy="176115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7259300" y="5536451"/>
            <a:ext cx="176115" cy="176115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7259300" y="6017459"/>
            <a:ext cx="176115" cy="176115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7259300" y="6498467"/>
            <a:ext cx="176115" cy="176115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7259300" y="6979475"/>
            <a:ext cx="176115" cy="176115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pic>
        <p:nvPicPr>
          <p:cNvPr id="28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7007767" y="8986702"/>
            <a:ext cx="679181" cy="300074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560091" y="6017459"/>
            <a:ext cx="13367465" cy="4000002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2560091" y="940723"/>
            <a:ext cx="13389170" cy="3982717"/>
          </a:xfrm>
          <a:prstGeom prst="rect">
            <a:avLst/>
          </a:prstGeom>
        </p:spPr>
      </p:pic>
      <p:sp>
        <p:nvSpPr>
          <p:cNvPr id="31" name="TextBox 31"/>
          <p:cNvSpPr txBox="1"/>
          <p:nvPr/>
        </p:nvSpPr>
        <p:spPr>
          <a:xfrm>
            <a:off x="2130830" y="5314946"/>
            <a:ext cx="7401796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632B2B"/>
                </a:solidFill>
                <a:latin typeface="Josefin Sans Bold Bold"/>
              </a:rPr>
              <a:t>Chuẩn hóa ZCR theo dải [-1 1]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026372" y="210155"/>
            <a:ext cx="7371461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632B2B"/>
                </a:solidFill>
                <a:latin typeface="Josefin Sans Bold Bold"/>
              </a:rPr>
              <a:t>Chuẩn hóa STE theo dải [-1 1]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3029" y="1925952"/>
            <a:ext cx="1624902" cy="1407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632B2B"/>
                </a:solidFill>
                <a:latin typeface="Paytone One"/>
              </a:rPr>
              <a:t>File Studio</a:t>
            </a:r>
          </a:p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632B2B"/>
                </a:solidFill>
                <a:latin typeface="Paytone One"/>
              </a:rPr>
              <a:t>Male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53029" y="7389355"/>
            <a:ext cx="1624902" cy="1407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632B2B"/>
                </a:solidFill>
                <a:latin typeface="Paytone One"/>
              </a:rPr>
              <a:t>File Studio</a:t>
            </a:r>
          </a:p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632B2B"/>
                </a:solidFill>
                <a:latin typeface="Paytone One"/>
              </a:rPr>
              <a:t>Male</a:t>
            </a:r>
          </a:p>
        </p:txBody>
      </p:sp>
      <p:sp>
        <p:nvSpPr>
          <p:cNvPr id="35" name="AutoShape 35"/>
          <p:cNvSpPr/>
          <p:nvPr/>
        </p:nvSpPr>
        <p:spPr>
          <a:xfrm>
            <a:off x="1777931" y="2653661"/>
            <a:ext cx="496882" cy="0"/>
          </a:xfrm>
          <a:prstGeom prst="line">
            <a:avLst/>
          </a:prstGeom>
          <a:ln w="38100" cap="flat">
            <a:solidFill>
              <a:srgbClr val="632B2B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6" name="AutoShape 36"/>
          <p:cNvSpPr/>
          <p:nvPr/>
        </p:nvSpPr>
        <p:spPr>
          <a:xfrm>
            <a:off x="1777931" y="8078964"/>
            <a:ext cx="496882" cy="0"/>
          </a:xfrm>
          <a:prstGeom prst="line">
            <a:avLst/>
          </a:prstGeom>
          <a:ln w="38100" cap="flat">
            <a:solidFill>
              <a:srgbClr val="632B2B"/>
            </a:solidFill>
            <a:prstDash val="solid"/>
            <a:headEnd type="none" w="sm" len="sm"/>
            <a:tailEnd type="arrow" w="med" len="sm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Hình Bầu dục 97">
            <a:extLst>
              <a:ext uri="{FF2B5EF4-FFF2-40B4-BE49-F238E27FC236}">
                <a16:creationId xmlns:a16="http://schemas.microsoft.com/office/drawing/2014/main" id="{916E7787-B12F-F1BF-1F08-1AB5CC4FE788}"/>
              </a:ext>
            </a:extLst>
          </p:cNvPr>
          <p:cNvSpPr/>
          <p:nvPr/>
        </p:nvSpPr>
        <p:spPr>
          <a:xfrm>
            <a:off x="152400" y="7429500"/>
            <a:ext cx="1978170" cy="932078"/>
          </a:xfrm>
          <a:prstGeom prst="ellipse">
            <a:avLst/>
          </a:prstGeom>
          <a:solidFill>
            <a:srgbClr val="FFD4A9"/>
          </a:solidFill>
          <a:ln>
            <a:solidFill>
              <a:srgbClr val="FFD4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Josefin Sans Regular Bold" panose="020B0604020202020204" charset="0"/>
            </a:endParaRPr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287574" y="575816"/>
            <a:ext cx="1142740" cy="113416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79088" y="696783"/>
            <a:ext cx="358140" cy="358140"/>
            <a:chOff x="0" y="0"/>
            <a:chExt cx="477520" cy="477520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  <p:grpSp>
          <p:nvGrpSpPr>
            <p:cNvPr id="6" name="Group 6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</p:grpSp>
      <p:grpSp>
        <p:nvGrpSpPr>
          <p:cNvPr id="10" name="Group 10"/>
          <p:cNvGrpSpPr/>
          <p:nvPr/>
        </p:nvGrpSpPr>
        <p:grpSpPr>
          <a:xfrm>
            <a:off x="17878124" y="4048798"/>
            <a:ext cx="176115" cy="17611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7878124" y="3086781"/>
            <a:ext cx="176115" cy="176115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7878124" y="3567790"/>
            <a:ext cx="176115" cy="176115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7878124" y="4529806"/>
            <a:ext cx="176115" cy="176115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7878124" y="5010814"/>
            <a:ext cx="176115" cy="176115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7878124" y="5491822"/>
            <a:ext cx="176115" cy="176115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7878124" y="5972830"/>
            <a:ext cx="176115" cy="176115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7878124" y="6453838"/>
            <a:ext cx="176115" cy="176115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7878124" y="6934846"/>
            <a:ext cx="176115" cy="176115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3AB81">
                <a:alpha val="49804"/>
              </a:srgbClr>
            </a:solidFill>
          </p:spPr>
        </p:sp>
      </p:grpSp>
      <p:pic>
        <p:nvPicPr>
          <p:cNvPr id="28" name="Pictur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7626591" y="8942073"/>
            <a:ext cx="679181" cy="300074"/>
          </a:xfrm>
          <a:prstGeom prst="rect">
            <a:avLst/>
          </a:prstGeom>
        </p:spPr>
      </p:pic>
      <p:grpSp>
        <p:nvGrpSpPr>
          <p:cNvPr id="29" name="Group 29"/>
          <p:cNvGrpSpPr/>
          <p:nvPr/>
        </p:nvGrpSpPr>
        <p:grpSpPr>
          <a:xfrm>
            <a:off x="762972" y="470698"/>
            <a:ext cx="2307545" cy="3104432"/>
            <a:chOff x="0" y="-270204"/>
            <a:chExt cx="653720" cy="87947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53720" cy="327992"/>
            </a:xfrm>
            <a:custGeom>
              <a:avLst/>
              <a:gdLst/>
              <a:ahLst/>
              <a:cxnLst/>
              <a:rect l="l" t="t" r="r" b="b"/>
              <a:pathLst>
                <a:path w="653720" h="327992">
                  <a:moveTo>
                    <a:pt x="0" y="0"/>
                  </a:moveTo>
                  <a:lnTo>
                    <a:pt x="653720" y="0"/>
                  </a:lnTo>
                  <a:lnTo>
                    <a:pt x="653720" y="327992"/>
                  </a:lnTo>
                  <a:lnTo>
                    <a:pt x="0" y="327992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3647" y="-270204"/>
              <a:ext cx="622633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Đọc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file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tín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hiệu</a:t>
              </a:r>
              <a:endParaRPr lang="en-US" sz="2399" dirty="0">
                <a:solidFill>
                  <a:srgbClr val="632B2B"/>
                </a:solidFill>
                <a:latin typeface="Josefin Sans Regular Bold" panose="020B0604020202020204" charset="0"/>
              </a:endParaRPr>
            </a:p>
          </p:txBody>
        </p:sp>
      </p:grpSp>
      <p:sp>
        <p:nvSpPr>
          <p:cNvPr id="32" name="AutoShape 32"/>
          <p:cNvSpPr/>
          <p:nvPr/>
        </p:nvSpPr>
        <p:spPr>
          <a:xfrm>
            <a:off x="3070517" y="2003367"/>
            <a:ext cx="109344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33" name="Group 33"/>
          <p:cNvGrpSpPr/>
          <p:nvPr/>
        </p:nvGrpSpPr>
        <p:grpSpPr>
          <a:xfrm>
            <a:off x="4222538" y="599793"/>
            <a:ext cx="5830921" cy="3104428"/>
            <a:chOff x="0" y="-233632"/>
            <a:chExt cx="1651881" cy="87947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651881" cy="409380"/>
            </a:xfrm>
            <a:custGeom>
              <a:avLst/>
              <a:gdLst/>
              <a:ahLst/>
              <a:cxnLst/>
              <a:rect l="l" t="t" r="r" b="b"/>
              <a:pathLst>
                <a:path w="1651881" h="409380">
                  <a:moveTo>
                    <a:pt x="0" y="0"/>
                  </a:moveTo>
                  <a:lnTo>
                    <a:pt x="1651881" y="0"/>
                  </a:lnTo>
                  <a:lnTo>
                    <a:pt x="1651881" y="409380"/>
                  </a:lnTo>
                  <a:lnTo>
                    <a:pt x="0" y="409380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112327" y="-233632"/>
              <a:ext cx="133193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Chia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tín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hiệu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thành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các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frame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độ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dài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= 0.01s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=&gt;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Fd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= 0.01s</a:t>
              </a:r>
            </a:p>
          </p:txBody>
        </p:sp>
      </p:grpSp>
      <p:sp>
        <p:nvSpPr>
          <p:cNvPr id="36" name="AutoShape 36"/>
          <p:cNvSpPr/>
          <p:nvPr/>
        </p:nvSpPr>
        <p:spPr>
          <a:xfrm rot="-13138">
            <a:off x="10053450" y="1960505"/>
            <a:ext cx="249226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37" name="Group 37"/>
          <p:cNvGrpSpPr/>
          <p:nvPr/>
        </p:nvGrpSpPr>
        <p:grpSpPr>
          <a:xfrm>
            <a:off x="12545707" y="470697"/>
            <a:ext cx="4857798" cy="3104432"/>
            <a:chOff x="0" y="-262109"/>
            <a:chExt cx="1376198" cy="879475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376198" cy="327992"/>
            </a:xfrm>
            <a:custGeom>
              <a:avLst/>
              <a:gdLst/>
              <a:ahLst/>
              <a:cxnLst/>
              <a:rect l="l" t="t" r="r" b="b"/>
              <a:pathLst>
                <a:path w="1376198" h="327992">
                  <a:moveTo>
                    <a:pt x="0" y="0"/>
                  </a:moveTo>
                  <a:lnTo>
                    <a:pt x="1376198" y="0"/>
                  </a:lnTo>
                  <a:lnTo>
                    <a:pt x="1376198" y="327992"/>
                  </a:lnTo>
                  <a:lnTo>
                    <a:pt x="0" y="327992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4616" y="-262109"/>
              <a:ext cx="1223536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Tính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STE, ZCR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cho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từng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frame[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i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]</a:t>
              </a:r>
            </a:p>
          </p:txBody>
        </p:sp>
      </p:grpSp>
      <p:sp>
        <p:nvSpPr>
          <p:cNvPr id="40" name="AutoShape 40"/>
          <p:cNvSpPr/>
          <p:nvPr/>
        </p:nvSpPr>
        <p:spPr>
          <a:xfrm rot="5400000">
            <a:off x="14631757" y="2877475"/>
            <a:ext cx="68569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41" name="Group 41"/>
          <p:cNvGrpSpPr/>
          <p:nvPr/>
        </p:nvGrpSpPr>
        <p:grpSpPr>
          <a:xfrm>
            <a:off x="12483728" y="2662677"/>
            <a:ext cx="4857798" cy="3104432"/>
            <a:chOff x="0" y="-170467"/>
            <a:chExt cx="1376198" cy="879475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376198" cy="528109"/>
            </a:xfrm>
            <a:custGeom>
              <a:avLst/>
              <a:gdLst/>
              <a:ahLst/>
              <a:cxnLst/>
              <a:rect l="l" t="t" r="r" b="b"/>
              <a:pathLst>
                <a:path w="1376198" h="528109">
                  <a:moveTo>
                    <a:pt x="0" y="0"/>
                  </a:moveTo>
                  <a:lnTo>
                    <a:pt x="1376198" y="0"/>
                  </a:lnTo>
                  <a:lnTo>
                    <a:pt x="1376198" y="528109"/>
                  </a:lnTo>
                  <a:lnTo>
                    <a:pt x="0" y="528109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-170467"/>
              <a:ext cx="1369066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Tìm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ngưỡng_STE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,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ngưỡng_ZCR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theo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thuật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toán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tìm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kiếm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nhị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phân</a:t>
              </a:r>
              <a:endParaRPr lang="en-US" sz="2399" dirty="0">
                <a:solidFill>
                  <a:srgbClr val="632B2B"/>
                </a:solidFill>
                <a:latin typeface="Josefin Sans Regular Bold" panose="020B0604020202020204" charset="0"/>
              </a:endParaRPr>
            </a:p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=&gt;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Nguong_ste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,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Nguong_zcr</a:t>
              </a:r>
              <a:endParaRPr lang="en-US" sz="2399" dirty="0">
                <a:solidFill>
                  <a:srgbClr val="632B2B"/>
                </a:solidFill>
                <a:latin typeface="Josefin Sans Regular Bold" panose="020B0604020202020204" charset="0"/>
              </a:endParaRPr>
            </a:p>
          </p:txBody>
        </p:sp>
      </p:grpSp>
      <p:sp>
        <p:nvSpPr>
          <p:cNvPr id="44" name="AutoShape 44"/>
          <p:cNvSpPr/>
          <p:nvPr/>
        </p:nvSpPr>
        <p:spPr>
          <a:xfrm rot="-10800000">
            <a:off x="12122762" y="3986931"/>
            <a:ext cx="403556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45" name="Group 45"/>
          <p:cNvGrpSpPr/>
          <p:nvPr/>
        </p:nvGrpSpPr>
        <p:grpSpPr>
          <a:xfrm>
            <a:off x="7236753" y="2516400"/>
            <a:ext cx="4978477" cy="3104432"/>
            <a:chOff x="-7992" y="-179902"/>
            <a:chExt cx="1410386" cy="879475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376198" cy="528109"/>
            </a:xfrm>
            <a:custGeom>
              <a:avLst/>
              <a:gdLst/>
              <a:ahLst/>
              <a:cxnLst/>
              <a:rect l="l" t="t" r="r" b="b"/>
              <a:pathLst>
                <a:path w="1376198" h="528109">
                  <a:moveTo>
                    <a:pt x="0" y="0"/>
                  </a:moveTo>
                  <a:lnTo>
                    <a:pt x="1376198" y="0"/>
                  </a:lnTo>
                  <a:lnTo>
                    <a:pt x="1376198" y="528109"/>
                  </a:lnTo>
                  <a:lnTo>
                    <a:pt x="0" y="528109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-7992" y="-179902"/>
              <a:ext cx="1410386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Chuẩn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hóa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 STE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và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ZCR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theo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dải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[-1 1]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=&gt;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ste_ChuanHoa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,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zcr_Chuanhoa</a:t>
              </a:r>
              <a:endParaRPr lang="en-US" sz="2399" dirty="0">
                <a:solidFill>
                  <a:srgbClr val="632B2B"/>
                </a:solidFill>
                <a:latin typeface="Josefin Sans Regular Bold" panose="020B0604020202020204" charset="0"/>
              </a:endParaRPr>
            </a:p>
          </p:txBody>
        </p:sp>
      </p:grpSp>
      <p:sp>
        <p:nvSpPr>
          <p:cNvPr id="48" name="AutoShape 48"/>
          <p:cNvSpPr/>
          <p:nvPr/>
        </p:nvSpPr>
        <p:spPr>
          <a:xfrm rot="-10800000">
            <a:off x="6578635" y="4083509"/>
            <a:ext cx="68633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49" name="Group 49"/>
          <p:cNvGrpSpPr/>
          <p:nvPr/>
        </p:nvGrpSpPr>
        <p:grpSpPr>
          <a:xfrm rot="-5400000">
            <a:off x="4388652" y="5026635"/>
            <a:ext cx="1928095" cy="2396682"/>
            <a:chOff x="0" y="0"/>
            <a:chExt cx="657044" cy="816727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657044" cy="816727"/>
            </a:xfrm>
            <a:custGeom>
              <a:avLst/>
              <a:gdLst/>
              <a:ahLst/>
              <a:cxnLst/>
              <a:rect l="l" t="t" r="r" b="b"/>
              <a:pathLst>
                <a:path w="657044" h="816727">
                  <a:moveTo>
                    <a:pt x="328522" y="0"/>
                  </a:moveTo>
                  <a:lnTo>
                    <a:pt x="657044" y="816727"/>
                  </a:lnTo>
                  <a:lnTo>
                    <a:pt x="0" y="816727"/>
                  </a:lnTo>
                  <a:lnTo>
                    <a:pt x="328522" y="0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127000" y="282575"/>
              <a:ext cx="55880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>
                <a:latin typeface="Josefin Sans Regular Bold" panose="020B0604020202020204" charset="0"/>
              </a:endParaRPr>
            </a:p>
          </p:txBody>
        </p:sp>
      </p:grpSp>
      <p:grpSp>
        <p:nvGrpSpPr>
          <p:cNvPr id="52" name="Group 52"/>
          <p:cNvGrpSpPr/>
          <p:nvPr/>
        </p:nvGrpSpPr>
        <p:grpSpPr>
          <a:xfrm rot="-5400000">
            <a:off x="6812929" y="4999041"/>
            <a:ext cx="1928095" cy="2451871"/>
            <a:chOff x="0" y="0"/>
            <a:chExt cx="657044" cy="835534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657044" cy="835534"/>
            </a:xfrm>
            <a:custGeom>
              <a:avLst/>
              <a:gdLst/>
              <a:ahLst/>
              <a:cxnLst/>
              <a:rect l="l" t="t" r="r" b="b"/>
              <a:pathLst>
                <a:path w="657044" h="835534">
                  <a:moveTo>
                    <a:pt x="328522" y="835534"/>
                  </a:moveTo>
                  <a:lnTo>
                    <a:pt x="657044" y="0"/>
                  </a:lnTo>
                  <a:lnTo>
                    <a:pt x="0" y="0"/>
                  </a:lnTo>
                  <a:lnTo>
                    <a:pt x="328522" y="835534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54" name="TextBox 54"/>
            <p:cNvSpPr txBox="1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>
                <a:latin typeface="Josefin Sans Regular Bold" panose="020B0604020202020204" charset="0"/>
              </a:endParaRPr>
            </a:p>
          </p:txBody>
        </p:sp>
      </p:grpSp>
      <p:sp>
        <p:nvSpPr>
          <p:cNvPr id="55" name="AutoShape 55"/>
          <p:cNvSpPr/>
          <p:nvPr/>
        </p:nvSpPr>
        <p:spPr>
          <a:xfrm rot="5400000">
            <a:off x="10345936" y="6796881"/>
            <a:ext cx="120800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56" name="Group 56"/>
          <p:cNvGrpSpPr/>
          <p:nvPr/>
        </p:nvGrpSpPr>
        <p:grpSpPr>
          <a:xfrm>
            <a:off x="5297110" y="6974450"/>
            <a:ext cx="2369603" cy="3104432"/>
            <a:chOff x="-17581" y="-293142"/>
            <a:chExt cx="671301" cy="879475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653720" cy="327992"/>
            </a:xfrm>
            <a:custGeom>
              <a:avLst/>
              <a:gdLst/>
              <a:ahLst/>
              <a:cxnLst/>
              <a:rect l="l" t="t" r="r" b="b"/>
              <a:pathLst>
                <a:path w="653720" h="327992">
                  <a:moveTo>
                    <a:pt x="0" y="0"/>
                  </a:moveTo>
                  <a:lnTo>
                    <a:pt x="653720" y="0"/>
                  </a:lnTo>
                  <a:lnTo>
                    <a:pt x="653720" y="327992"/>
                  </a:lnTo>
                  <a:lnTo>
                    <a:pt x="0" y="327992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-17581" y="-293142"/>
              <a:ext cx="64757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Đoạn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tín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hiệu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là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hữu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thanh</a:t>
              </a:r>
              <a:endParaRPr lang="en-US" sz="2399" dirty="0">
                <a:solidFill>
                  <a:srgbClr val="632B2B"/>
                </a:solidFill>
                <a:latin typeface="Josefin Sans Regular Bold" panose="020B0604020202020204" charset="0"/>
              </a:endParaRPr>
            </a:p>
          </p:txBody>
        </p:sp>
      </p:grpSp>
      <p:sp>
        <p:nvSpPr>
          <p:cNvPr id="59" name="AutoShape 59"/>
          <p:cNvSpPr/>
          <p:nvPr/>
        </p:nvSpPr>
        <p:spPr>
          <a:xfrm rot="-10800000">
            <a:off x="8924074" y="6214874"/>
            <a:ext cx="2006816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0" name="AutoShape 60"/>
          <p:cNvSpPr/>
          <p:nvPr/>
        </p:nvSpPr>
        <p:spPr>
          <a:xfrm rot="5400000">
            <a:off x="6136188" y="7565776"/>
            <a:ext cx="79160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61" name="Group 61"/>
          <p:cNvGrpSpPr/>
          <p:nvPr/>
        </p:nvGrpSpPr>
        <p:grpSpPr>
          <a:xfrm>
            <a:off x="9693863" y="6461419"/>
            <a:ext cx="2307545" cy="3104432"/>
            <a:chOff x="0" y="-274486"/>
            <a:chExt cx="653720" cy="879475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653720" cy="327992"/>
            </a:xfrm>
            <a:custGeom>
              <a:avLst/>
              <a:gdLst/>
              <a:ahLst/>
              <a:cxnLst/>
              <a:rect l="l" t="t" r="r" b="b"/>
              <a:pathLst>
                <a:path w="653720" h="327992">
                  <a:moveTo>
                    <a:pt x="0" y="0"/>
                  </a:moveTo>
                  <a:lnTo>
                    <a:pt x="653720" y="0"/>
                  </a:lnTo>
                  <a:lnTo>
                    <a:pt x="653720" y="327992"/>
                  </a:lnTo>
                  <a:lnTo>
                    <a:pt x="0" y="327992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63" name="TextBox 63"/>
            <p:cNvSpPr txBox="1"/>
            <p:nvPr/>
          </p:nvSpPr>
          <p:spPr>
            <a:xfrm>
              <a:off x="16177" y="-274486"/>
              <a:ext cx="621365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Đoạn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tín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hiệu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là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vô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 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thanh</a:t>
              </a:r>
              <a:endParaRPr lang="en-US" sz="2399" dirty="0">
                <a:solidFill>
                  <a:srgbClr val="632B2B"/>
                </a:solidFill>
                <a:latin typeface="Josefin Sans Regular Bold" panose="020B0604020202020204" charset="0"/>
              </a:endParaRPr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4946745" y="2595673"/>
            <a:ext cx="1741383" cy="3104432"/>
            <a:chOff x="-26502" y="-257503"/>
            <a:chExt cx="493328" cy="879475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435807" cy="327992"/>
            </a:xfrm>
            <a:custGeom>
              <a:avLst/>
              <a:gdLst/>
              <a:ahLst/>
              <a:cxnLst/>
              <a:rect l="l" t="t" r="r" b="b"/>
              <a:pathLst>
                <a:path w="435807" h="327992">
                  <a:moveTo>
                    <a:pt x="0" y="0"/>
                  </a:moveTo>
                  <a:lnTo>
                    <a:pt x="435807" y="0"/>
                  </a:lnTo>
                  <a:lnTo>
                    <a:pt x="435807" y="327992"/>
                  </a:lnTo>
                  <a:lnTo>
                    <a:pt x="0" y="327992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66" name="TextBox 66"/>
            <p:cNvSpPr txBox="1"/>
            <p:nvPr/>
          </p:nvSpPr>
          <p:spPr>
            <a:xfrm>
              <a:off x="-26502" y="-257503"/>
              <a:ext cx="493328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i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=1:length</a:t>
              </a:r>
            </a:p>
            <a:p>
              <a:pPr algn="ctr">
                <a:lnSpc>
                  <a:spcPts val="3359"/>
                </a:lnSpc>
              </a:pP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(</a:t>
              </a:r>
              <a:r>
                <a:rPr lang="en-US" sz="2399" dirty="0" err="1">
                  <a:solidFill>
                    <a:srgbClr val="632B2B"/>
                  </a:solidFill>
                  <a:latin typeface="Josefin Sans Regular Bold" panose="020B0604020202020204" charset="0"/>
                </a:rPr>
                <a:t>ste-zcr</a:t>
              </a:r>
              <a:r>
                <a:rPr lang="en-US" sz="2399" dirty="0">
                  <a:solidFill>
                    <a:srgbClr val="632B2B"/>
                  </a:solidFill>
                  <a:latin typeface="Josefin Sans Regular Bold" panose="020B0604020202020204" charset="0"/>
                </a:rPr>
                <a:t>)</a:t>
              </a:r>
            </a:p>
          </p:txBody>
        </p:sp>
      </p:grpSp>
      <p:grpSp>
        <p:nvGrpSpPr>
          <p:cNvPr id="67" name="Group 67"/>
          <p:cNvGrpSpPr/>
          <p:nvPr/>
        </p:nvGrpSpPr>
        <p:grpSpPr>
          <a:xfrm rot="-5400000">
            <a:off x="1625855" y="3319801"/>
            <a:ext cx="1228783" cy="1527416"/>
            <a:chOff x="0" y="0"/>
            <a:chExt cx="657044" cy="816727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657044" cy="816727"/>
            </a:xfrm>
            <a:custGeom>
              <a:avLst/>
              <a:gdLst/>
              <a:ahLst/>
              <a:cxnLst/>
              <a:rect l="l" t="t" r="r" b="b"/>
              <a:pathLst>
                <a:path w="657044" h="816727">
                  <a:moveTo>
                    <a:pt x="328522" y="0"/>
                  </a:moveTo>
                  <a:lnTo>
                    <a:pt x="657044" y="816727"/>
                  </a:lnTo>
                  <a:lnTo>
                    <a:pt x="0" y="816727"/>
                  </a:lnTo>
                  <a:lnTo>
                    <a:pt x="328522" y="0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69" name="TextBox 69"/>
            <p:cNvSpPr txBox="1"/>
            <p:nvPr/>
          </p:nvSpPr>
          <p:spPr>
            <a:xfrm>
              <a:off x="127000" y="282575"/>
              <a:ext cx="55880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>
                <a:latin typeface="Josefin Sans Regular Bold" panose="020B0604020202020204" charset="0"/>
              </a:endParaRPr>
            </a:p>
          </p:txBody>
        </p:sp>
      </p:grpSp>
      <p:grpSp>
        <p:nvGrpSpPr>
          <p:cNvPr id="70" name="Group 70"/>
          <p:cNvGrpSpPr/>
          <p:nvPr/>
        </p:nvGrpSpPr>
        <p:grpSpPr>
          <a:xfrm rot="-5400000">
            <a:off x="3170857" y="3302215"/>
            <a:ext cx="1228783" cy="1562588"/>
            <a:chOff x="0" y="0"/>
            <a:chExt cx="657044" cy="835534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657044" cy="835534"/>
            </a:xfrm>
            <a:custGeom>
              <a:avLst/>
              <a:gdLst/>
              <a:ahLst/>
              <a:cxnLst/>
              <a:rect l="l" t="t" r="r" b="b"/>
              <a:pathLst>
                <a:path w="657044" h="835534">
                  <a:moveTo>
                    <a:pt x="328522" y="835534"/>
                  </a:moveTo>
                  <a:lnTo>
                    <a:pt x="657044" y="0"/>
                  </a:lnTo>
                  <a:lnTo>
                    <a:pt x="0" y="0"/>
                  </a:lnTo>
                  <a:lnTo>
                    <a:pt x="328522" y="835534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72" name="TextBox 72"/>
            <p:cNvSpPr txBox="1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>
                <a:latin typeface="Josefin Sans Regular Bold" panose="020B0604020202020204" charset="0"/>
              </a:endParaRPr>
            </a:p>
          </p:txBody>
        </p:sp>
      </p:grpSp>
      <p:sp>
        <p:nvSpPr>
          <p:cNvPr id="73" name="AutoShape 73"/>
          <p:cNvSpPr/>
          <p:nvPr/>
        </p:nvSpPr>
        <p:spPr>
          <a:xfrm rot="-10800000">
            <a:off x="4566543" y="4064459"/>
            <a:ext cx="47375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74" name="AutoShape 74"/>
          <p:cNvSpPr/>
          <p:nvPr/>
        </p:nvSpPr>
        <p:spPr>
          <a:xfrm rot="10619548">
            <a:off x="1235832" y="4073984"/>
            <a:ext cx="36308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5" name="AutoShape 75"/>
          <p:cNvSpPr/>
          <p:nvPr/>
        </p:nvSpPr>
        <p:spPr>
          <a:xfrm rot="5400000">
            <a:off x="790239" y="4530499"/>
            <a:ext cx="932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76" name="Group 76"/>
          <p:cNvGrpSpPr/>
          <p:nvPr/>
        </p:nvGrpSpPr>
        <p:grpSpPr>
          <a:xfrm>
            <a:off x="39876" y="5034638"/>
            <a:ext cx="2394704" cy="1423917"/>
            <a:chOff x="0" y="0"/>
            <a:chExt cx="812800" cy="483300"/>
          </a:xfrm>
        </p:grpSpPr>
        <p:sp>
          <p:nvSpPr>
            <p:cNvPr id="77" name="Freeform 77"/>
            <p:cNvSpPr/>
            <p:nvPr/>
          </p:nvSpPr>
          <p:spPr>
            <a:xfrm>
              <a:off x="0" y="0"/>
              <a:ext cx="812800" cy="483300"/>
            </a:xfrm>
            <a:custGeom>
              <a:avLst/>
              <a:gdLst/>
              <a:ahLst/>
              <a:cxnLst/>
              <a:rect l="l" t="t" r="r" b="b"/>
              <a:pathLst>
                <a:path w="812800" h="483300">
                  <a:moveTo>
                    <a:pt x="203200" y="0"/>
                  </a:moveTo>
                  <a:lnTo>
                    <a:pt x="812800" y="0"/>
                  </a:lnTo>
                  <a:lnTo>
                    <a:pt x="609600" y="483300"/>
                  </a:lnTo>
                  <a:lnTo>
                    <a:pt x="0" y="4833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D4A9"/>
            </a:solidFill>
          </p:spPr>
        </p:sp>
        <p:sp>
          <p:nvSpPr>
            <p:cNvPr id="78" name="TextBox 78"/>
            <p:cNvSpPr txBox="1"/>
            <p:nvPr/>
          </p:nvSpPr>
          <p:spPr>
            <a:xfrm>
              <a:off x="101600" y="-66675"/>
              <a:ext cx="609600" cy="676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Josefin Sans Regular Bold" panose="020B0604020202020204" charset="0"/>
                </a:rPr>
                <a:t>Trả về kết quả</a:t>
              </a:r>
            </a:p>
          </p:txBody>
        </p:sp>
      </p:grpSp>
      <p:sp>
        <p:nvSpPr>
          <p:cNvPr id="79" name="TextBox 79"/>
          <p:cNvSpPr txBox="1"/>
          <p:nvPr/>
        </p:nvSpPr>
        <p:spPr>
          <a:xfrm>
            <a:off x="1613111" y="566291"/>
            <a:ext cx="8795376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632B2B"/>
                </a:solidFill>
                <a:latin typeface="Josefin Sans Regular Bold" panose="020B0604020202020204" charset="0"/>
              </a:rPr>
              <a:t> Phân vùng vô thanh và hữu thanh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4803419" y="5739488"/>
            <a:ext cx="3558000" cy="1064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6"/>
              </a:lnSpc>
            </a:pPr>
            <a:r>
              <a:rPr lang="en-US" sz="1983">
                <a:solidFill>
                  <a:srgbClr val="FF1616"/>
                </a:solidFill>
                <a:latin typeface="Josefin Sans Regular Bold" panose="020B0604020202020204" charset="0"/>
              </a:rPr>
              <a:t>ste(i) &lt; -0.89775 </a:t>
            </a:r>
          </a:p>
          <a:p>
            <a:pPr algn="ctr">
              <a:lnSpc>
                <a:spcPts val="2776"/>
              </a:lnSpc>
            </a:pPr>
            <a:r>
              <a:rPr lang="en-US" sz="1983">
                <a:solidFill>
                  <a:srgbClr val="FF1616"/>
                </a:solidFill>
                <a:latin typeface="Josefin Sans Regular Bold" panose="020B0604020202020204" charset="0"/>
              </a:rPr>
              <a:t>&amp;&amp;</a:t>
            </a:r>
          </a:p>
          <a:p>
            <a:pPr algn="ctr">
              <a:lnSpc>
                <a:spcPts val="2776"/>
              </a:lnSpc>
              <a:spcBef>
                <a:spcPct val="0"/>
              </a:spcBef>
            </a:pPr>
            <a:r>
              <a:rPr lang="en-US" sz="1983">
                <a:solidFill>
                  <a:srgbClr val="FF1616"/>
                </a:solidFill>
                <a:latin typeface="Josefin Sans Regular Bold" panose="020B0604020202020204" charset="0"/>
              </a:rPr>
              <a:t>ste(i) &lt; zcr(i)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8631758" y="5729963"/>
            <a:ext cx="2014878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Regular Bold" panose="020B0604020202020204" charset="0"/>
              </a:rPr>
              <a:t>True</a:t>
            </a:r>
          </a:p>
        </p:txBody>
      </p:sp>
      <p:sp>
        <p:nvSpPr>
          <p:cNvPr id="82" name="TextBox 82"/>
          <p:cNvSpPr txBox="1"/>
          <p:nvPr/>
        </p:nvSpPr>
        <p:spPr>
          <a:xfrm>
            <a:off x="6010800" y="7369999"/>
            <a:ext cx="2014878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Regular Bold" panose="020B0604020202020204" charset="0"/>
              </a:rPr>
              <a:t>False</a:t>
            </a:r>
          </a:p>
        </p:txBody>
      </p:sp>
      <p:sp>
        <p:nvSpPr>
          <p:cNvPr id="83" name="TextBox 83"/>
          <p:cNvSpPr txBox="1"/>
          <p:nvPr/>
        </p:nvSpPr>
        <p:spPr>
          <a:xfrm>
            <a:off x="1898579" y="3717255"/>
            <a:ext cx="2014878" cy="799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69"/>
              </a:lnSpc>
              <a:spcBef>
                <a:spcPct val="0"/>
              </a:spcBef>
            </a:pPr>
            <a:r>
              <a:rPr lang="en-US" sz="2263" dirty="0" err="1">
                <a:solidFill>
                  <a:srgbClr val="FF1616"/>
                </a:solidFill>
                <a:latin typeface="Josefin Sans Regular Bold" panose="020B0604020202020204" charset="0"/>
              </a:rPr>
              <a:t>i</a:t>
            </a:r>
            <a:r>
              <a:rPr lang="en-US" sz="2263" dirty="0">
                <a:solidFill>
                  <a:srgbClr val="FF1616"/>
                </a:solidFill>
                <a:latin typeface="Josefin Sans Regular Bold" panose="020B0604020202020204" charset="0"/>
              </a:rPr>
              <a:t> &lt;=length (</a:t>
            </a:r>
            <a:r>
              <a:rPr lang="en-US" sz="2263" dirty="0" err="1">
                <a:solidFill>
                  <a:srgbClr val="FF1616"/>
                </a:solidFill>
                <a:latin typeface="Josefin Sans Regular Bold" panose="020B0604020202020204" charset="0"/>
              </a:rPr>
              <a:t>ste-zcr</a:t>
            </a:r>
            <a:r>
              <a:rPr lang="en-US" sz="2263" dirty="0">
                <a:solidFill>
                  <a:srgbClr val="FF1616"/>
                </a:solidFill>
                <a:latin typeface="Josefin Sans Regular Bold" panose="020B0604020202020204" charset="0"/>
              </a:rPr>
              <a:t>)</a:t>
            </a:r>
          </a:p>
        </p:txBody>
      </p:sp>
      <p:sp>
        <p:nvSpPr>
          <p:cNvPr id="84" name="AutoShape 84"/>
          <p:cNvSpPr/>
          <p:nvPr/>
        </p:nvSpPr>
        <p:spPr>
          <a:xfrm rot="5400000">
            <a:off x="749993" y="6915796"/>
            <a:ext cx="9320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87" name="TextBox 87"/>
          <p:cNvSpPr txBox="1"/>
          <p:nvPr/>
        </p:nvSpPr>
        <p:spPr>
          <a:xfrm>
            <a:off x="-153830" y="5778313"/>
            <a:ext cx="2548689" cy="423445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359"/>
              </a:lnSpc>
            </a:pPr>
            <a:r>
              <a:rPr lang="en-US" sz="2399" dirty="0" err="1">
                <a:solidFill>
                  <a:srgbClr val="000000"/>
                </a:solidFill>
                <a:latin typeface="Josefin Sans Regular Bold" panose="020B0604020202020204" charset="0"/>
              </a:rPr>
              <a:t>Kết</a:t>
            </a:r>
            <a:r>
              <a:rPr lang="en-US" sz="2399" dirty="0">
                <a:solidFill>
                  <a:srgbClr val="000000"/>
                </a:solidFill>
                <a:latin typeface="Josefin Sans Regular Bold" panose="020B0604020202020204" charset="0"/>
              </a:rPr>
              <a:t> </a:t>
            </a:r>
            <a:r>
              <a:rPr lang="en-US" sz="2399" dirty="0" err="1">
                <a:solidFill>
                  <a:srgbClr val="000000"/>
                </a:solidFill>
                <a:latin typeface="Josefin Sans Regular Bold" panose="020B0604020202020204" charset="0"/>
              </a:rPr>
              <a:t>thúc</a:t>
            </a:r>
            <a:endParaRPr lang="en-US" sz="2399" dirty="0">
              <a:solidFill>
                <a:srgbClr val="000000"/>
              </a:solidFill>
              <a:latin typeface="Josefin Sans Regular Bold" panose="020B0604020202020204" charset="0"/>
            </a:endParaRPr>
          </a:p>
        </p:txBody>
      </p:sp>
      <p:sp>
        <p:nvSpPr>
          <p:cNvPr id="88" name="TextBox 88"/>
          <p:cNvSpPr txBox="1"/>
          <p:nvPr/>
        </p:nvSpPr>
        <p:spPr>
          <a:xfrm>
            <a:off x="-244467" y="4271258"/>
            <a:ext cx="2014878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Regular Bold" panose="020B0604020202020204" charset="0"/>
              </a:rPr>
              <a:t>False</a:t>
            </a:r>
          </a:p>
        </p:txBody>
      </p:sp>
      <p:sp>
        <p:nvSpPr>
          <p:cNvPr id="89" name="AutoShape 89"/>
          <p:cNvSpPr/>
          <p:nvPr/>
        </p:nvSpPr>
        <p:spPr>
          <a:xfrm rot="5400000">
            <a:off x="2240417" y="5442389"/>
            <a:ext cx="152707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0" name="AutoShape 90"/>
          <p:cNvSpPr/>
          <p:nvPr/>
        </p:nvSpPr>
        <p:spPr>
          <a:xfrm rot="-10800000">
            <a:off x="2984905" y="6214874"/>
            <a:ext cx="1179056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</p:sp>
      <p:sp>
        <p:nvSpPr>
          <p:cNvPr id="91" name="TextBox 91"/>
          <p:cNvSpPr txBox="1"/>
          <p:nvPr/>
        </p:nvSpPr>
        <p:spPr>
          <a:xfrm>
            <a:off x="2434580" y="5800161"/>
            <a:ext cx="2014878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Josefin Sans Regular Bold" panose="020B0604020202020204" charset="0"/>
              </a:rPr>
              <a:t>True</a:t>
            </a:r>
          </a:p>
        </p:txBody>
      </p:sp>
      <p:sp>
        <p:nvSpPr>
          <p:cNvPr id="92" name="AutoShape 92"/>
          <p:cNvSpPr/>
          <p:nvPr/>
        </p:nvSpPr>
        <p:spPr>
          <a:xfrm rot="5400000">
            <a:off x="6313501" y="9347361"/>
            <a:ext cx="39887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3" name="AutoShape 93"/>
          <p:cNvSpPr/>
          <p:nvPr/>
        </p:nvSpPr>
        <p:spPr>
          <a:xfrm rot="-10800000">
            <a:off x="2669334" y="9546801"/>
            <a:ext cx="3824556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4" name="AutoShape 94"/>
          <p:cNvSpPr/>
          <p:nvPr/>
        </p:nvSpPr>
        <p:spPr>
          <a:xfrm rot="5400000">
            <a:off x="151658" y="7048175"/>
            <a:ext cx="5035352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5" name="AutoShape 95"/>
          <p:cNvSpPr/>
          <p:nvPr/>
        </p:nvSpPr>
        <p:spPr>
          <a:xfrm rot="5399999">
            <a:off x="10073662" y="9343011"/>
            <a:ext cx="154794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6" name="AutoShape 96"/>
          <p:cNvSpPr/>
          <p:nvPr/>
        </p:nvSpPr>
        <p:spPr>
          <a:xfrm rot="-10800000">
            <a:off x="2650284" y="10097935"/>
            <a:ext cx="821640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7" name="AutoShape 97"/>
          <p:cNvSpPr/>
          <p:nvPr/>
        </p:nvSpPr>
        <p:spPr>
          <a:xfrm rot="5400000">
            <a:off x="2393767" y="9803318"/>
            <a:ext cx="551134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144000" y="3882444"/>
            <a:ext cx="5891833" cy="2085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49"/>
              </a:lnSpc>
              <a:spcBef>
                <a:spcPct val="0"/>
              </a:spcBef>
            </a:pPr>
            <a:r>
              <a:rPr lang="en-US" sz="6874">
                <a:solidFill>
                  <a:srgbClr val="632B2B"/>
                </a:solidFill>
                <a:latin typeface="Josefin Sans Bold Bold"/>
              </a:rPr>
              <a:t>Kết quả, nhận xét, đánh giá.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01666" y="1764550"/>
            <a:ext cx="6222731" cy="728870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477520" cy="77593"/>
              <a:chOff x="0" y="0"/>
              <a:chExt cx="1913890" cy="31099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199964"/>
              <a:ext cx="477520" cy="77593"/>
              <a:chOff x="0" y="0"/>
              <a:chExt cx="1913890" cy="31099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0" y="399927"/>
              <a:ext cx="477520" cy="77593"/>
              <a:chOff x="0" y="0"/>
              <a:chExt cx="1913890" cy="31099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913890" cy="3109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3109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310990"/>
                    </a:lnTo>
                    <a:lnTo>
                      <a:pt x="0" y="310990"/>
                    </a:ln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</p:grpSp>
      <p:grpSp>
        <p:nvGrpSpPr>
          <p:cNvPr id="11" name="Group 11"/>
          <p:cNvGrpSpPr/>
          <p:nvPr/>
        </p:nvGrpSpPr>
        <p:grpSpPr>
          <a:xfrm>
            <a:off x="17259300" y="3131410"/>
            <a:ext cx="176115" cy="4024179"/>
            <a:chOff x="0" y="0"/>
            <a:chExt cx="234820" cy="5365572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1282688"/>
              <a:ext cx="234820" cy="234820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C9B8">
                  <a:alpha val="49804"/>
                </a:srgbClr>
              </a:solidFill>
            </p:spPr>
          </p:sp>
        </p:grpSp>
        <p:grpSp>
          <p:nvGrpSpPr>
            <p:cNvPr id="14" name="Group 14"/>
            <p:cNvGrpSpPr/>
            <p:nvPr/>
          </p:nvGrpSpPr>
          <p:grpSpPr>
            <a:xfrm>
              <a:off x="0" y="0"/>
              <a:ext cx="234820" cy="234820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C9B8">
                  <a:alpha val="49804"/>
                </a:srgbClr>
              </a:solidFill>
            </p:spPr>
          </p:sp>
        </p:grpSp>
        <p:grpSp>
          <p:nvGrpSpPr>
            <p:cNvPr id="16" name="Group 16"/>
            <p:cNvGrpSpPr/>
            <p:nvPr/>
          </p:nvGrpSpPr>
          <p:grpSpPr>
            <a:xfrm>
              <a:off x="0" y="641344"/>
              <a:ext cx="234820" cy="234820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C9B8">
                  <a:alpha val="49804"/>
                </a:srgbClr>
              </a:solidFill>
            </p:spPr>
          </p:sp>
        </p:grpSp>
        <p:grpSp>
          <p:nvGrpSpPr>
            <p:cNvPr id="18" name="Group 18"/>
            <p:cNvGrpSpPr/>
            <p:nvPr/>
          </p:nvGrpSpPr>
          <p:grpSpPr>
            <a:xfrm>
              <a:off x="0" y="1924032"/>
              <a:ext cx="234820" cy="234820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C9B8"/>
              </a:solidFill>
            </p:spPr>
          </p:sp>
        </p:grpSp>
        <p:grpSp>
          <p:nvGrpSpPr>
            <p:cNvPr id="20" name="Group 20"/>
            <p:cNvGrpSpPr/>
            <p:nvPr/>
          </p:nvGrpSpPr>
          <p:grpSpPr>
            <a:xfrm>
              <a:off x="0" y="2565376"/>
              <a:ext cx="234820" cy="234820"/>
              <a:chOff x="0" y="0"/>
              <a:chExt cx="6350000" cy="63500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C9B8">
                  <a:alpha val="49804"/>
                </a:srgbClr>
              </a:solidFill>
            </p:spPr>
          </p:sp>
        </p:grpSp>
        <p:grpSp>
          <p:nvGrpSpPr>
            <p:cNvPr id="22" name="Group 22"/>
            <p:cNvGrpSpPr/>
            <p:nvPr/>
          </p:nvGrpSpPr>
          <p:grpSpPr>
            <a:xfrm>
              <a:off x="0" y="3206720"/>
              <a:ext cx="234820" cy="234820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C9B8">
                  <a:alpha val="49804"/>
                </a:srgbClr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0" y="3848064"/>
              <a:ext cx="234820" cy="234820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C9B8">
                  <a:alpha val="49804"/>
                </a:srgbClr>
              </a:solidFill>
            </p:spPr>
          </p:sp>
        </p:grpSp>
        <p:grpSp>
          <p:nvGrpSpPr>
            <p:cNvPr id="26" name="Group 26"/>
            <p:cNvGrpSpPr/>
            <p:nvPr/>
          </p:nvGrpSpPr>
          <p:grpSpPr>
            <a:xfrm>
              <a:off x="0" y="4489409"/>
              <a:ext cx="234820" cy="234820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C9B8">
                  <a:alpha val="49804"/>
                </a:srgbClr>
              </a:solidFill>
            </p:spPr>
          </p:sp>
        </p:grpSp>
        <p:grpSp>
          <p:nvGrpSpPr>
            <p:cNvPr id="28" name="Group 28"/>
            <p:cNvGrpSpPr/>
            <p:nvPr/>
          </p:nvGrpSpPr>
          <p:grpSpPr>
            <a:xfrm>
              <a:off x="0" y="5130753"/>
              <a:ext cx="234820" cy="234820"/>
              <a:chOff x="0" y="0"/>
              <a:chExt cx="6350000" cy="63500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D4C9B8">
                  <a:alpha val="49804"/>
                </a:srgbClr>
              </a:solidFill>
            </p:spPr>
          </p:sp>
        </p:grpSp>
      </p:grpSp>
      <p:pic>
        <p:nvPicPr>
          <p:cNvPr id="30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7007767" y="8986702"/>
            <a:ext cx="679181" cy="3000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830" t="1383" r="183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986358" y="9697085"/>
            <a:ext cx="4876001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Josefin Sans Bold"/>
              </a:rPr>
              <a:t>File Studio_Female.wav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54" r="115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986358" y="9697085"/>
            <a:ext cx="4876001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Josefin Sans Bold"/>
              </a:rPr>
              <a:t>File Studio_Male.wav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543</Words>
  <Application>Microsoft Office PowerPoint</Application>
  <PresentationFormat>Tùy chỉnh</PresentationFormat>
  <Paragraphs>111</Paragraphs>
  <Slides>13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13</vt:i4>
      </vt:variant>
    </vt:vector>
  </HeadingPairs>
  <TitlesOfParts>
    <vt:vector size="22" baseType="lpstr">
      <vt:lpstr>Josefin Sans Regular Bold</vt:lpstr>
      <vt:lpstr>Josefin Sans Regular</vt:lpstr>
      <vt:lpstr>Calibri</vt:lpstr>
      <vt:lpstr>Josefin Sans</vt:lpstr>
      <vt:lpstr>Josefin Sans Bold</vt:lpstr>
      <vt:lpstr>Paytone One</vt:lpstr>
      <vt:lpstr>Arial</vt:lpstr>
      <vt:lpstr>Josefin Sans Bold Bold</vt:lpstr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Đầy màu sắc 3D Được minh hoạ Học từ Xa Bản thuyết trình Các sự kiện và Mối quan tâm Đặc biệt</dc:title>
  <cp:lastModifiedBy>Võ Yến Nhi</cp:lastModifiedBy>
  <cp:revision>1</cp:revision>
  <dcterms:created xsi:type="dcterms:W3CDTF">2006-08-16T00:00:00Z</dcterms:created>
  <dcterms:modified xsi:type="dcterms:W3CDTF">2022-10-09T13:04:18Z</dcterms:modified>
  <dc:identifier>DAFNtxwnYH4</dc:identifier>
</cp:coreProperties>
</file>

<file path=docProps/thumbnail.jpeg>
</file>